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511" r:id="rId2"/>
    <p:sldId id="463" r:id="rId3"/>
    <p:sldId id="554" r:id="rId4"/>
    <p:sldId id="555" r:id="rId5"/>
    <p:sldId id="556" r:id="rId6"/>
    <p:sldId id="557" r:id="rId7"/>
    <p:sldId id="512" r:id="rId8"/>
    <p:sldId id="513" r:id="rId9"/>
    <p:sldId id="514" r:id="rId10"/>
    <p:sldId id="515" r:id="rId11"/>
    <p:sldId id="550" r:id="rId12"/>
    <p:sldId id="523" r:id="rId13"/>
    <p:sldId id="516" r:id="rId14"/>
    <p:sldId id="517"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465" autoAdjust="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3:52:14.748"/>
    </inkml:context>
    <inkml:brush xml:id="br0">
      <inkml:brushProperty name="width" value="0.05" units="cm"/>
      <inkml:brushProperty name="height" value="0.05" units="cm"/>
      <inkml:brushProperty name="fitToCurve" value="1"/>
    </inkml:brush>
  </inkml:definitions>
  <inkml:trace contextRef="#ctx0" brushRef="#br0">82 1565 0,'-25'-26'16,"25"1"-16,0-1 0,0-25 15,-26 25-15,26 0 16,0 1-16,0-1 16,0 52-1,0-1 1,0 1-16,0 25 0,0 1 15,0-1-15,-26 26 16,26 0-16,0 0 0,0-26 16,0 26-16,0-26 0,26-25 15,-26 25-15,0-25 16,0 0-16,26-26 16,-26-26-1,0-25-15,0 25 16,25-25-16,-25-26 0,0 25 15,0-50-15,0 25 16,26-26-16,-26 1 0,0 25 16,26 0-16,-1 0 0,1 51 15,0 0-15,-1 26 16,1 0-16,25 0 0,0 52 16,1-1-16,-1 0 15,0 1-15,-25 25 0,25 0 16,1 0-16,-27-26 15,1 0-15,25 1 0,-25-1 16,0 0-16,-26-25 0,25-1 16</inkml:trace>
  <inkml:trace contextRef="#ctx0" brushRef="#br0" timeOffset="612">339 1693 0,'-103'-25'15,"78"25"-15,-1 0 16,26-26-16,51 0 31,-25 26-31,25-25 0,0 25 16,26-26-16,0 0 16,-25-25-16,25 25 15,0 1-15,-26-27 0,0 1 0,-25 25 16,25-25-16,-25 0 15,-26 25-15,0-25 0,0 25 16,0-25-16,0 25 16,0 0-16,0 52 15,0 25 1,26 1-16,-1-1 16,1 26-16,-26 0 0,26 0 15,25 26-15,-25-26 16,-1 25-16,1-25 0,25 0 15,-25 0-15,-1-26 0,1 1 16,0-1-16,-1-25 16,-25-1-16,26-25 0,-52-25 31,26-1-31,-25-25 16,-1-1-16,-25 1 0,25-26 15,0 0-15,-25 0 16,26 0-16,25 26 0,-26-26 15,26 26-15,0-1 16,0 1-16,26 25 0,-1 1 16,26 25-16,-25 0 0,25 0 15,-25 0-15,25 0 16,1 25-16,-27 1 0,27 0 16,-27-1-16,1 1 15,-26 0-15,0-1 0,0 27 16,-26-27-16,1 1 0,-1 0 15,-25-1-15,25-25 16,-25 26-16,-1-26 0,27 0 16,-1 0-16</inkml:trace>
  <inkml:trace contextRef="#ctx0" brushRef="#br0" timeOffset="1103">1545 924 0,'0'-26'0,"25"52"47,1-1-47,0 26 16,-1-25-16,27 51 0,-27-26 15,27 26-15,-27 0 0,1 26 16,0-26-16,-1 0 15,1 0-15,0 0 0,-1 0 16,1-26-16,-26 26 0,0-51 16,26 25-16,-26-25 15,0-52 17,-26-25-32,26-1 0,-26 1 15,1-26-15,-1 0 0,-25-25 16,25 25-16,26-26 15,-26 26-15,26 0 0,0 26 16,0-1-16,0 27 16,26-1-16,0 0 0,-1 26 15,27 0-15,-27 26 0,1 0 16,25-1-16,-25 1 16,-1 0-16,1 25 0,-26-25 15,0 25-15,0-25 16,0 25-16,-26-25 0,1-1 15,-1 1-15,1 0 16,-1-26-16</inkml:trace>
  <inkml:trace contextRef="#ctx0" brushRef="#br0" timeOffset="1506">2956 949 0,'25'-25'16,"1"-1"-16,-26 0 15,26 1-15,-26-1 0,0 0 16,0 1-16,0-1 0,0 0 16,-26 26-16,0 0 15,-25 0-15,25 0 0,-25 26 16,0-26-16,25 26 0,1-1 15,-1 27-15,26-27 16,0 1-16,0 25 0,26-25 16,25-1-16,-25 27 15,25-27-15,26-25 0,-26 26 16,0 0-16,26-1 0,-25 1 16,-27-26-16,27 26 15,-52-1-15,0 1 0,-26 0 16,0-1-1,-25 1-15,-26-26 0,26 26 16,-1-26-16,-25 0 0,52 0 16,-26-26-16,51 0 15,-26-25-15,26 0 0</inkml:trace>
  <inkml:trace contextRef="#ctx0" brushRef="#br0" timeOffset="1721">3212 462 0,'26'-52'0,"-26"27"16,26 50 15,-1-25-31,1 52 16,0-27-16,-1 1 16,27 25-16,-27 1 0,27 25 15,-27-26-15,27 26 0,-27-26 16,27 1-16,-27 24 15,-25-24-15,26-1 0,-26-25 16,25-1-16</inkml:trace>
  <inkml:trace contextRef="#ctx0" brushRef="#br0" timeOffset="2249">3546 924 0,'-26'-26'16,"1"0"-1,50 26 1,1 0-16,0 0 16,25-25-16,0 25 0,0 0 15,26-26-15,-25 26 16,25-26-16,-26 1 0,0 25 16,1-26-16,-27 0 15,1 1-15,-26-1 0,0 0 16,0 1-16,-26 25 0,1-26 15,-27 26-15,1-26 16,25 26-16,-25 0 0,25 26 16,1-26-16,-1 26 0,0 25 15,26-25-15,0-1 16,0 27-16,0-1 0,0-25 16,26 25-16,-26 0 15,26-25-15,-1-1 0,1 1 16,0 0-16,-1-26 15,1 0-15,0 0 0,25 0 16,-25-26-16,-1 26 0,1-26 16,25-25-16,-25 26 0,0-1 15,-26-25-15,25 25 16,1 0-16,-26 1 16,26 25-1,-26 25-15,0 1 16,0 0-16,25-1 0,-25 1 15,26 0-15,-26-1 16,26 1-16,-26-1 0,25 1 16,-25 0-16,26-26 15</inkml:trace>
  <inkml:trace contextRef="#ctx0" brushRef="#br0" timeOffset="2615">4444 821 0,'-26'-51'0,"1"25"15,25-25-15,-26-1 0,26 27 16,0-1-16,-26 0 16,52 26-1,0 0-15,25 26 16,-25 0-16,-1-1 16,1 1-16,25 0 0,-25-1 15,-1 1-15,1 0 16,0-1-16,-26 1 0,25-26 15,-50 0 17,25-26-32,-26 26 0,26-25 15,-26-1-15,1-25 0,25 25 16,0 0-16,0-25 16,0 25-16,25 1 0,-25-1 15,26 0-15,0 26 16,-1 0-16,1 0 0,0 0 15,-1 0 1,-25 26-16,26-26 16</inkml:trace>
  <inkml:trace contextRef="#ctx0" brushRef="#br0" timeOffset="2837">4931 179 0,'0'-25'15,"0"-27"-15,0 27 16,0-26-16,26 25 0,0 52 31,-26 25-31,25 0 16,1 0-16,0 26 0,-1 0 16,-25 0-16,26 0 15,0-25-15,-1 25 0,1-26 16,-26 0-16,26 1 0,-26-27 15,25 1-15,-25 0 16</inkml:trace>
  <inkml:trace contextRef="#ctx0" brushRef="#br0" timeOffset="3084">5188 590 0,'-26'0'15,"1"-26"-15,-1 26 0,26-25 16,-26 25-16,26-26 15,26 26 1,-26-26-16,26 26 0,25-25 16,-25 25-16,25 0 15,0-26-15,1 26 0,-1 0 16,0-26-16,0 26 16,-25 0-16,0 0 0,-1 0 15,1 0-15,-52 0 31,1 0-31,-1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3:52:08.588"/>
    </inkml:context>
    <inkml:brush xml:id="br0">
      <inkml:brushProperty name="width" value="0.05" units="cm"/>
      <inkml:brushProperty name="height" value="0.05" units="cm"/>
      <inkml:brushProperty name="fitToCurve" value="1"/>
    </inkml:brush>
  </inkml:definitions>
  <inkml:trace contextRef="#ctx0" brushRef="#br0">587 491 0,'0'-26'16,"25"26"-16,1-26 15,-26 1-15,26-1 16,-1 0-16,1 1 0,0-1 16,-1-25-16,-25 25 15,0-25-15,-25 25 0,-1 1 16,-25 25-16,-1 0 0,1 25 15,-26 27-15,0-1 16,0 26-16,0 25 0,0 1 16,0 0-16,26 25 15,25 0-15,1-25 0,25 25 16,25-25-16,1-26 0,25 0 16,0 0-16,26-26 15,0-25-15,0-26 0,26-26 16,0 0-16,-1-25 15,-25-26-15,26 0 0,-52 0 16,1-26-16,-1 1 0,-51-26 16,0 25-16,-51-25 15,-1-1-15,1 1 0,-52 0 16,26 25-16,0 26 16,0 26-16,0 25 0,26 26 15,-26 26-15,51 25 0,1 26 16,-1-25-16,0 50 15,26-25-15,26 0 0,0 0 16</inkml:trace>
  <inkml:trace contextRef="#ctx0" brushRef="#br0" timeOffset="929">587 1260 0,'-26'0'0,"26"-25"15,-26 25-15,26-26 0,0 0 32,26 26-17,0 0 1,-1 0-1,1 0 1,-26-25 31,26-1-31,-26 0-16,25 26 0,-25-25 15,26-1-15,0 1 16,-1-1-16,1 0 0,25 1 15,-25 25-15,0-26 16,25 26-16,-25 0 0,25 26 16,-26-1-16,27 1 0,-27 0 15,27 25-15,-1-26 16,-25 27-16,-1-1 0,27 0 16,-27 1-16,1-1 15,-26 0-15,26 1 0,-26-27 16,25 1-16,-25 0 0,0-52 31,-25 0-15,25 1-16,0-27 15,0 1-15,0 0 0,0-26 16,0 25-16,25-25 0,1 26 16,0 0-16,-1 0 15,1 25-15,0 26 0,25 0 16,-25 0-16,25 26 15,-25-1-15,-1 27 0,1-27 16,0 26-16,-26 1 0,25-27 16,1 27-16,-26-27 15,25 1-15,-25 0 0,0-1 16,26-25-16,0 26 16,-1-26-16,1-26 15,0 26-15,-1-25 0,27-1 16,-27 0-16,1-25 15,25 25-15,-51-25 16,26 0-16,0 25 0,-26-25 0,0 25 16,0 1-16,-26-1 15,0 26-15,1 0 16,-1 0-16,0 0 16,1 26-16,-1-1 0,0-25 15,26 26-15,-25 0 0,25 25 16,0-26-16,0 1 15,25 25-15,1-25 0,0 0 16,-1-1-16,1 1 16,25 0-16,1-26 0,-27 0 15,27 0-15,-1-26 16,0 0-16,1 1 0</inkml:trace>
  <inkml:trace contextRef="#ctx0" brushRef="#br0" timeOffset="1219">2562 439 0,'-25'-25'0,"-1"-27"0,0 27 16,26-1-16,-25 0 0,25 1 15,25 50 1,-25 1-16,26 25 0,25 1 16,-25-1-16,25 26 0,-25 0 15,25 0-15,-25 0 16,25 26-16,-25-52 0,-1 26 16,1 0-16,-26-26 0,0-25 15,0 25-15,0-25 16</inkml:trace>
  <inkml:trace contextRef="#ctx0" brushRef="#br0" timeOffset="1548">2511 953 0,'-26'0'16,"26"-26"-16,-25 26 0,50 0 31,27 0-15,-27 0-16,27-26 15,24 26-15,-24-25 0,25 25 16,-26-26-16,26 0 0,-51 1 16,25-1-16,-25 0 15,-26 1-15,0-1 16,-26 0 0,0 1-16,26 50 15,0 1 1,26 0-16,-26 25 15,26 0-15,-1 1 16,1-1-16,-26-25 0,26 25 16,-1 0-16,1-25 0,-26-1 15,26 1-15,-26 0 0,25-26 16</inkml:trace>
  <inkml:trace contextRef="#ctx0" brushRef="#br0" timeOffset="1716">3024 362 0,'-26'-25'0,"1"25"15,-1 0-15,0 0 16,26 25 0,0 1-16,26 0 15,-26-1-15,26 1 16</inkml:trace>
  <inkml:trace contextRef="#ctx0" brushRef="#br0" timeOffset="2525">3306 645 0,'26'0'31,"0"0"-15,-26 25-16,25 1 15,1 0-15,-26-1 16,26 1-16,-1 25 0,1 1 16,0-27-16,-1 27 0,-25-27 15,26 1-15,-26 0 16,0-1-16,0-50 31,-26-27-15,26 27-16,0-27 0,0 27 15,0-52-15,0 25 16,0 1-16,0 0 0,0 25 16,0 0-16,26 1 0,-1 25 15,1 25 1,0 27-16,-1-27 16,1 27-16,-26-27 15,26 27-15,-1-27 0,-25 1 16,26 0-16,0-1 15,-1-25 1,-25-25 0,26-1-16,-26 0 15,0 1-15,26-27 0,-1 27 16,-25-27-16,26 27 0,-26-27 16,26 27-16,-1-1 15,1 26-15,0 0 16,-1 26-16,-25-1 15,26 1-15,-26 25 0,26-25 16,-26 25-16,25-25 0,-25 0 16,26-1-16,-26 1 15,26 0-15,-1-26 16,1 0-16,0 0 16,-1 0-16,1 0 0,0 0 15,25-26-15,-26 0 0,1 1 16,0-1-16,-1-25 15,1 25-15,-26-25 0,0-1 16,0 1-16,0 0 16,0-1-16,0 27 0,0-1 15,-26 0-15,1 26 16,25 26-16,-26 0 0,0-1 16,1 27-16,-1-1 0,1 0 15,-1 52 1,26-52-16,0-25 0,26 25 15,-1-25-15,26-26 0,1 26 16,-1-26-16,0 0 16,1 0-16,-1-26 0</inkml:trace>
  <inkml:trace contextRef="#ctx0" brushRef="#br0" timeOffset="3150">381 2133 0,'-51'25'0,"25"-25"0,26 26 15,0 0-15,26-26 16,25 0-16,26 0 15,26 0-15,25 0 0,52 0 16,25-26-16,52 0 0,51-25 16,-1 0-16,78-26 15,0 26-15,0-26 0,26 0 16,-1 0-16,-25 0 16,-52 0-16,-25 25 0,-51 1 15,-26 25-15,-77-25 0,-52 51 16,-25-26-16,-51 26 15,-26-25-15,-26 25 0,-25 0 16,-26 0-16,0 0 16,-26 25-16,1-25 0</inkml:trace>
  <inkml:trace contextRef="#ctx0" brushRef="#br0" timeOffset="5548">5179 439 0,'0'26'0,"0"0"16,26-26 0,-1-26-1,1 0-15,0 26 16,-1-25-16,27 25 15,-27-26-15,27 0 0,-1 26 16,-25-25-16,25 25 0,0 0 16,-25-26-16,0 26 15,-1 0-15,1 0 16,0-26-16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3:50:34.876"/>
    </inkml:context>
    <inkml:brush xml:id="br0">
      <inkml:brushProperty name="width" value="0.05" units="cm"/>
      <inkml:brushProperty name="height" value="0.05" units="cm"/>
      <inkml:brushProperty name="fitToCurve" value="1"/>
    </inkml:brush>
  </inkml:definitions>
  <inkml:trace contextRef="#ctx0" brushRef="#br0">14501 2389 0,'-26'0'16,"0"26"-16,1-1 15,-27 1-15,52 0 0,0-1 16,-25 1-16,25 0 16,0 25-16,0-25 0,0-1 15,0 27-15,0-27 16,0 27-16,0 25 0,0-26 16,0 26-16,0 0 0,0 0 15,0 25-15,0-25 16,0 26-16,0 0 0,0-26 15,-26 25-15,26 1 16,0 0-16,0 25 0,0-26 16,0 27-16,0-1 0,0 0 15,0 1-15,0-1 16,0 0-16,0 0 0,26 1 16,-26-1-16,0 0 0,0-25 15,25 25-15,-25-25 16,0-1-16,26 27 0,-26-27 15,0-25-15,26 26 16,-26 0-16,0-26 0,25 0 16,-25 76-1,0-101-15,0 25 0,0-26 16,0 0-16,0 1 0,0-1 16,-25-25-16,25 25 15,0-25-15,0 25 0,0-25 16,0-1-16,0 1 0,0 0 15,25-1 1,1-25 0,0 26-16,25-26 15,-25 0-15,25 0 0,0 0 16,26 0-16,0 0 0,26 0 16,25 0-16,0-26 15,52 26-15,25 0 0,1 0 16,50 0-16,1 0 15,-1 0-15,27 26 0,-1-26 16,0 0-16,0 26 0,-25-26 16,-26 0-16,0 0 15,-52 0-15,1 0 0,-52 25 16,0-25-16,-25 0 0,-26 0 16,0-25-16,-26 25 15,1 0-15,-1 0 0,0-26 16,0 26-16,1 0 15,-1 0-15,0 0 0,1 0 16,-27 0-16,1-26 16,0 26-16,-1 0 0,-25-25 15,0-1 1,0 0 0,0 1-16,0-1 0,0 0 15,0 1-15,0-1 16,0-25-16,0-1 0,0-25 15,-25 0-15,25-25 0,0-1 16,-26-25-16,26 0 16,0-1-16,-26-25 0,26 26 15,0-26-15,0 0 16,26 0-16,-26 0 0,0 0 16,26 0-16,-26-25 0,0 25 15,0-26-15,0 26 16,-26-25-16,0 50 0,1-24 15,-27 24-15,27 27 0,-1-1 16,-25 26-16,25-26 16,0 52-16,1-26 0,-1 0 15,26 0-15,-26 26 16,26-26-16,0 26 0,-25-26 16,25 25-16,0-25 0,0 26 15,0 0-15,-26-1 16,26 27-16,0-1 0,0-25 15,-25 25-15,25 0 16,0 1-16,0-1 16,-26 1-1,26-1 1,0 0 0,0 1-1,0-1 16,0 0-31,-26 26 16,26-25-16,-25 25 16,-1 0-16,0-26 15,1 26-15,-27 0 0,1 0 16,0-26-16,-26 26 0,0 0 16,-26 0-16,-25 0 15,-26 0-15,0 0 16,-26 0-16,-25 0 0,0 0 15,-26 0-15,0 0 0,0-25 16,0 25-16,0 0 0,52 0 16,-27 0-16,52 0 15,1 0-15,24 0 0,27 0 16,-1 0-16,26 0 0,26 25 16,-1-25-16,1 26 15,0-26-15,25 26 0,0-26 16,1 25-16,-1-25 15,0 26-15,1-26 0,25 26 16,-26-26 0,26 25-16</inkml:trace>
  <inkml:trace contextRef="#ctx0" brushRef="#br0" timeOffset="623">15219 1081 0,'0'-26'16,"0"0"-16,0 1 16,26 25-1,-1 25 1,-25 1-16,26 0 16,0-1-16,-1 27 15,1-1-15,0 0 0,25 26 16,-25-25-16,-1-1 0,1 0 15,0 0-15,-1-25 16,-25 0-16,26-1 0,-26 1 16,26-26-16,-26-26 15,25 26 1,-25-51-16,26 25 0,0-25 16,-1 0-16,-25-26 15,26 0-15,0 0 0,-26 0 16,0 0-16,25 0 15,-25 26-15,0-1 0,0 1 16,26 25-16,0 52 31,-26 0-31</inkml:trace>
  <inkml:trace contextRef="#ctx0" brushRef="#br0" timeOffset="873">16297 1312 0,'0'25'47,"0"1"-32,0 0-15,0-1 16,0 1-16,0 0 0,0-1 15,25 26-15,-25-25 0,0 0 16,0-1-16,0 1 16,0 0-16</inkml:trace>
  <inkml:trace contextRef="#ctx0" brushRef="#br0" timeOffset="1012">16399 1029 0,'-25'-51'0,"25"25"0,0 1 16,-26 25-16,26 25 15,0 1 1</inkml:trace>
  <inkml:trace contextRef="#ctx0" brushRef="#br0" timeOffset="1953">16733 1389 0,'0'25'16,"-26"-25"-16,26 26 0,26-26 47,0 0-47,-1 0 15,1 0-15,0 0 16,-1 0-16,1-26 16,-1 26-1,-25-25-15,26 25 0,-26-26 16,0 0-16,-26 1 16,1-1-1,25 0-15,-26 26 0,1 0 16,-1 0-16,0 0 15,1 0-15,-1 26 0,0-26 16,26 26-16,-25 25 0,-1-25 16,26-1-16,0 27 15,0-27-15,0 26 0,0-25 16,26 0-16,-26-1 16,25 1-16,1 0 0,0-1 15,-1 1-15,1-26 0,25 0 16,-25 0-16,25 0 15,0 0-15,1-26 0,-27 1 16,27-1-16,-27 0 0,1-25 16,-26 0-16,0 25 15,0-25-15,-26 0 16,1-1-16,25 27 0,-26-1 16,0 0-16,26 1 0,-25 25 15,25 25 1,0 1-16,0 0 15,25 25-15,-25-25 0,26 25 16,-26-25-16,26-1 16,-1 26-16,1-25 0,0 0 15,-26-1-15,25-25 0,1 26 16,0-26-16,-1 0 16,1 0-16,0 0 15,-1 0-15,1 0 16,-26-26-16,26 26 0,-1-25 15,1 25-15,-26-26 16,26 26-16,-1-26 0,1 1 16,0 25-1,-1 25 1,-25 1-16,26 0 0,-26-1 16,26 1-16,-1 0 15,1-1-15,-1 1 0,-25 0 16,26-26-16,0 25 0,-1-25 15,1 0-15,0 0 16,-1-25-16,1 25 0,0-26 16,-1 0-16,-25-25 0,26 25 15,-26-25-15,26 0 16,-26 0-16,0-26 0,-26 25 16,26 1-16,-26 0 15,26-1-15,-25 27 0,25-1 16,-26 26-16,0 0 0,1 26 15,-1-1-15</inkml:trace>
  <inkml:trace contextRef="#ctx0" brushRef="#br0" timeOffset="2686">14398 2466 0,'-26'-26'0,"1"26"16,-1 0-16,77 0 46,-25 0-30,25 0-16,26-25 0,26 25 16,25-26-16,1 26 0,25-25 15,-1 25-15,1-26 16,0 0-16,-25 26 0,-27-25 16,-25 25-16,-25 0 15,-1 0-15,-77 0 16</inkml:trace>
  <inkml:trace contextRef="#ctx0" brushRef="#br0" timeOffset="3904">15065 3441 0,'0'-26'15,"0"52"17,0 0-32,26-1 0,-26 1 15,0 0-15,0 25 16,26 0-16,-26 1 0,0-1 15,0 0-15,25 26 0,-25-25 16,0-1-16,0 26 16,0-26-16,26 0 0,-26-25 15,0 25-15,25-25 0,-25 0 16,0-1-16,26 1 16,0-26-16,-1 0 15,1 0 1,0-26-16,-1 26 15,1-25-15,0 25 16,25-26-16,0 26 0,1-26 16,25 26-16,0-25 0,25 25 15,1 0-15,25-26 16,26 26-16,0 0 0,26-26 16,-1 26-16,26 0 15,1 0-15,-1 26 0,-25-26 16,25 0-16,-51 0 0,0 26 15,-26-26-15,-25 0 16,-26 0-16,0 0 0,-52 0 16,1-26-16,0 26 0,-52 0 15,26-26 1,-26 26-16,1 0 0,-27 0 16,27-25-16,-1 25 15,0 0-15,1 0 16,25-26-16,0 0 31,0 1-31,0-1 16,0-25-1,0 25-15,0-25 0,0 0 16,0-1-16,0 1 16,0-26-16,0 26 0,0-1 15,0 1-15,25 0 0,-25 25 16,0 0-16,0 1 15,0-1-15,26 0 0,-26 1 16,-26 25 47,26-26-63,-25 26 15,-1 0-15,0 0 16,-25 0-16,0 26 15,-1-26-15,-25 0 0,-128 25 16,77 1 0,-26-26-16,-26 26 0,1-26 15,-27 25-15,-24-25 0,-1 26 16,25 0-16,-25-26 16,26 25-16,26-25 0,-1 26 15,52 0-15,25-26 0,26 25 16,0-25-16,52 26 15,-1-26-15,0 0 0,1 26 16,50-26 0,1 0-1,0 0 1,-1 0-16,1 0 16,-26-26-16</inkml:trace>
  <inkml:trace contextRef="#ctx0" brushRef="#br0" timeOffset="8010">954 2851 0,'0'-26'16,"-26"26"-16,26 52 15,0-27 1,0 27-16,0 25 15,26 25-15,-26 1 0,26 25 16,-26 0-16,25 26 0,-25 26 16,26 25-16,-26 0 15,0 1-15,0-1 0,0 0 16,0 0-16,0 1 0,0-1 16,0-25-16,-26-1 15,26 1-15,0-26 0,0 0 16,26-26-16,-26 0 15,26 0-15,-26-25 0,0-26 16,25 0-16,-25-26 16,0-25-16,0 0 0,0-1 15,0-50-15,0-1 16</inkml:trace>
  <inkml:trace contextRef="#ctx0" brushRef="#br0" timeOffset="6079">133 1466 0,'-26'0'0,"1"0"16,-1 0-16,0 0 15,1 25 1,25 1-16,0 25 16,25-25-16,1-1 15,-26 27-15,26-1 0,-26 0 16,25 1-16,-25-27 0,26 27 16,-26-27-16,0 27 15,0-27-15,0 1 16,0 0-1,0-52-15,0 0 16,0 1-16,0-27 16,0 27-16,0-27 15,0-25-15,0 26 0,0-26 16,0 0-16,0 0 16,0 26-16,26-26 0,-1 51 15,1-25-15,0 25 0,-1 26 16,27 0-16,-27 26 15,1 0-15,25-1 0,-25 1 16,0 25-16,-1 1 16,-25-1-16,26-26 0,-26 27 15,26-27-15,-26 1 16,0 0-16,0-1 0,0 1 16,0-52 15,0 1-31,0-27 15,25 27-15,-25-27 0,26 1 16,0 0-16,-1 0 16,1-1-16,0 27 0,-1 25 15,26 0-15,-25 0 16,0 25-16,-1 27 0,27-1 16,-27 0-16,1 26 0,0-26 15,-1 26-15,1-25 16,0-1-16,-1 0 0,-25-25 15,26 0-15</inkml:trace>
  <inkml:trace contextRef="#ctx0" brushRef="#br0" timeOffset="6887">1416 1363 0,'0'-26'16,"-26"26"-16,1 0 0,-1 0 15,26 26 1,-26 0-16,1-1 0,25 1 16,-26 25-16,0 0 15,26 1-15,0-27 0,0 27 16,0-1-16,0-25 0,0 25 16,26-25-16,0-1 15,-26 1-15,25-26 0,1 26 16,0-26-16,25 0 15,-25-26-15,-1 26 0,1-26 16,-26 1-16,26-27 0,-26 27 16,0-27-16,-26 1 15,0 0-15,-25 25 0,25-25 16,1 25-16,-27 1 16,27-1-16,-1 26 0,52 0 31,-1 0-31,27 0 15,-1 26-15,0-26 0,1 0 16,25 0-16,-26 0 16,26 0-16,-26-26 0,0 26 15,1 0-15,-27-26 0,1 26 16,0 0-16,-26-25 16,-26 25-1,0 0 1,1 0-16,-1 25 15,0 1-15,1 0 0,-1 25 16,26-26-16,0 27 16,0-27-16,0 27 0,0-27 15,26 27-15,-26-27 16,25 1-16,1 0 0,0-26 16,-1 0-16,1 0 15,0 0-15,-1-26 16,-25 0-16,26-25 0,-26 25 15,26-25-15,-26-26 0,0 26 16,0-26-16,-26-26 16,26 26-16,-26-25 0,1 25 15,25-26-15,-26 26 16,26 26-16,-26-1 16,26 27-16,0 50 0,0 1 15,0 25-15,26 26 16,-26 26-16,26-26 0,-1 26 15,1-26-15,0 25 16,-26-25-16,25 0 0,1-26 16,0 1-16,-1-1 0,1-25 15,-26-1-15,26 1 16,-26 0-16</inkml:trace>
  <inkml:trace contextRef="#ctx0" brushRef="#br0" timeOffset="7452">2288 1645 0,'0'-26'0,"26"1"16,-26-1-16,26 26 16,-1 0-1,1 0 1,-26 26-16,26-26 0,-1 25 16,1-25-1,-1 0-15,1 0 16,0-25-16,-1 25 15,1-26-15,0 0 0,-26 1 16,0-1-16,0 1 16,0-1-16,0 0 0,-26 1 15,0-1-15,1 0 0,-1 1 16,0 25 0,1 25-16,25 1 0,-26 0 15,26-1-15,0 27 0,-25-27 16,25 26-16,0 1 15,25-1-15,-25-25 0,26-1 16,-1 1-16,1 0 16,0-1-16,-1-25 0,27 0 15,-1 0-15,0-25 0,1-1 16,-1 0-16,-25-25 16,25 0-16,-25-1 0,-1-24 15,1-27-15,-26 26 16,-26-51-16,1 25 0,-1 0 15,0 1-15,-25-1 0,25 26 16,1 26-16,-1 25 16,0 26-16,1 26 0,25 0 15,0 25-15,25 26 0,1 25 16,0 1-16,-1 25 16,27 1-16,-1-27 0,0 27 15,-25-27-15,25-25 16,1 26-16,-27-52 0,1 0 15,0 1-15</inkml:trace>
  <inkml:trace contextRef="#ctx0" brushRef="#br0" timeOffset="9307">698 3159 0,'-26'-51'15,"0"-1"-15,-25 27 0,25-27 16,26 27-16,-25-1 16,25 0-16,-26 1 0,52-1 15,-1 26 1,1 0-16,51-26 0,0 26 16,25 0-16,27-25 0,25 25 15,25-26-15,27 26 16,-1-26-16,26 1 0,25-1 15,26 0-15,1 1 16,-1-27-16,0 1 0,0 25 16,1-25-16,-27 25 15,-25-25-15,-26 26 16,78-1-16,-181 0 0,-51 26 16,1 0-16,-27 0 15,-25 26 16,26 0-15,-26-1-16,26 1 0,-26-1 16,25 27-16,-25-1 15,26 0-15,0 26 0,-1-25 16,1 25-16,0 25 0,25 78 16,-25-77-1,-1-1-15,1 26 0,25-25 16,-25 25-16,0 1 15,-1-1-15,1 26 0,0 0 16,-1 0-16,1 0 0,0 0 16,-1 0-16,1-1 15,0-24-15,25 25 0,-26-26 16,1 26-16,25-26 16,-25 26-16,0-26 0,-1 1 15,1-1-15,0 0 0,-1 1 16,1-27-16,0 26 15,-1-51-15,-25 26 0,26-26 16,0 0-16,-26-26 0,0 1 16,25-1-16,-25 0 15,0-25-15,0 0 0,0-1 16,-25-25 15,-1 0-15,0 0-16,1 0 0,-1 0 15,-25 0-15,-1 0 0,-25 0 16,0 0-16,-25 26 16,-26-26-16,-26 0 0,-26 0 15,0 26-15,-50-26 16,-27 25-16,0 1 0,-25-26 16,0 26-16,0 25 0,0-26 15,25 1-15,0 25 16,1-25-16,51 25 0,-26-25 15,51 25-15,26-25 0,0 0 16,26 25-16,0-25 16,51-26-16,0 25 0,25-25 15,1 26-15,25-26 16,1 0-16,25-26 0,0 1 16,25-1-1,-25 0-15,26 26 16,0-25-16,-26-1 0,25 0 15,-25 1-15,26-1 16,-26 0-16,0 1 16,0-1-16,-26 0 0,1 1 15,-1-1 1,0 0-16,1 1 0,-1-1 16,26 1-16,-26-27 15,26 27-15,-25-27 0,25 1 16,0-26-16,0 0 0,0 0 15,25 0-15,-25 0 16,26-26-16,-26 26 0,26 0 16,-26 1-16,25 24 15,1 1-15,-26 25 0,0 1 16,0-1-16,0 52 16,0-1-16,0 1 15,0 0-15,0-1 16</inkml:trace>
  <inkml:trace contextRef="#ctx0" brushRef="#br0" timeOffset="11777">1929 4057 0,'0'25'16,"-26"-25"-16,1 0 16,-1 0-16,0 0 15,1 0-15,50 26 32,1-26-17,0 0 1,-1 0-16,1 0 15,-26-26 1,26 26-16,-26-25 16,0-1-16,0 1 15,-26-1-15,26 0 16,-26 26-16,1-25 0,-1 25 16,0 0-1,1 25-15,-1-25 0,26 26 16,-26 0-16,26 25 0,-25-26 15,25 27-15,0-1 16,0-25-16,25 25 0,-25 0 16,26-25-16,-26 0 0,26-1 15,-1 1-15,1-26 16,0 0-16,-1 0 0,27 0 16</inkml:trace>
  <inkml:trace contextRef="#ctx0" brushRef="#br0" timeOffset="12365">2134 3980 0,'0'-26'0,"-25"26"15,25-25-15,-26 25 16,26 25 0,0 1-1,0 0-15,26-1 16,-26 1-16,0-1 15,0 1-15,25 0 16,-25-1-16,0 1 16,0-52 15,0 1-15,0-1-16,0 0 15,26-25-15,-26 26 16,26-1-16,-26 0 0,0 1 15,25-1-15,1 26 16,0 26 0,-1-1-16,-25 1 15,26 0-15,-26 25 0,26-26 16,-26 1-16,0 0 16,25-1-16,-25-50 46,0-1-30,26 0-16,-26 1 0,0-1 16,26 1-16,-1-1 15,-25 0-15,26 26 16,-1 26 0,-25 0-1,0 25-15,26-26 16,-26 1-16,0 0 0,26-1 15,-26 1-15,0 0 16,0-1-16,25-25 16,-25-25-1</inkml:trace>
  <inkml:trace contextRef="#ctx0" brushRef="#br0" timeOffset="12814">2622 3852 0,'-26'-52'16,"26"27"-16,0-27 0,-26 27 15,26-1-15,0 52 32,26-1-32,-26 27 15,26-27-15,-1 27 0,1 25 16,-26-26-16,26 26 0,-1-26 16,1 26-16,0-26 15,-1 26-15,1-25 0,-26-1 16,26 0-16,-26-25 15,0 25-15,0-25 0,0 0 16,-26-26 0,26-26-1,0 0-15,-26 1 0,26-27 0,-25 1 16,-1-26-16,26 26 16,-26-26-16,26 25 0,0 1 15,0 0-15,0 0 16,0 25-16,26 0 0,0 26 15,-1 0-15,1 0 0,0 0 16,-1 26-16,1 0 16,-26-1-16,26 1 0,-26-1 15,25 1-15,-25 0 0,0-1 16,-25-25-16,25 26 16,-26 0-16,0-26 15,26-26 1</inkml:trace>
  <inkml:trace contextRef="#ctx0" brushRef="#br0" timeOffset="13023">3186 3954 0,'26'0'0,"-26"-25"16,26 25-16,-26 25 31,25 1-16,-25 0-15,0-1 0,26 1 16,-26-1-16,0 1 16,0 25-16,0-25 15,0 0-15,0 25 0,0-25 16</inkml:trace>
  <inkml:trace contextRef="#ctx0" brushRef="#br0" timeOffset="13168">3212 3698 0,'0'-26'0,"-26"26"16</inkml:trace>
  <inkml:trace contextRef="#ctx0" brushRef="#br0" timeOffset="13667">3674 3980 0,'-26'-26'16,"26"1"-1,-26-1 1,26 0-16,0 1 16,-25-1-1,-1 26 1,0 0 0,26 26-16,-25-26 0,-1 51 15,26-25-15,0-1 0,-26 27 16,26-27-16,0 1 15,0-1-15,26 1 0,0 0 16,-26-1-16,25-25 16,1 0-16,25 0 0,-25-25 15,0-1-15,-1 0 0,1 1 16,0-1-16,-26-25 16,25 0-16,-25-1 0,0 1 15,0 0-15,-25-26 16,25 25-16,-26 1 0,0 0 15,26 25-15,-25 0 0,25 1 16,0 50 0,0 1-16,0 0 0,25 25 15,-25 26-15,0 0 0,26 0 16,-26 0-16,0 26 16,26-27-16,-26 27 0,0 0 15</inkml:trace>
  <inkml:trace contextRef="#ctx0" brushRef="#br0" timeOffset="15252">2057 5288 0,'0'26'47,"26"-26"-47,-26 26 16,0-1 0,0 1-1,0 0-15,26-1 31,-1-25-31,1 0 16,0-25-16,-1 25 16,-25-26-16,26 0 0,0 26 15,-26-25-15,25-1 0,-25 0 16,-25 1 0,25-1-16,-26 26 0,0 0 15,1 0-15,-1 0 0,0 0 16,1 0-16,-1 26 15,0-1-15,1 1 0,25 0 16,0-1-16,0 27 16,0-27-16,0 52 15,25-51-15,1 0 0,0-1 16,-1-25-16,1 26 16,25-26-16,1 0 0,-27-26 15,27 26-15,-27-25 0,27-1 16,-27-25-16,1 25 15,-1 0-15,-25-25 0,0 25 16,0-25-16,0 25 16,0 1-16,0-1 0,0 0 15,-25 1-15,-1 25 16,26 25 0,0 1-1,0 0 1,0-1-16,26 1 0,-26 0 15,0-1-15,0 1 0,0 0 16,25-52 31,-25 0-47,0 1 16,26-1-16,-26 0 0,26 1 15,-1-1-15,-25 0 16,26 1-16,-26-1 0,26 26 15,-1 0 1,1 26-16,-26-1 16,26 1-16,-1 0 0,-25-1 15,26 1-15,-26 0 16,26-26-16,-1 25 0,-25 1 16,26-26-1,0-26-15,-26 1 16,25 25-16,-25-26 0,26 0 15,-26 1-15,26-1 16,-26 0-16,25 26 31,-25 26-31,26 0 16,-26-1-16,26 1 16,-26 0-16,25-1 15,1 1 1,0-26-1,-26-26-15,25 26 0,-25-25 16,26 25-16,-26-26 0,26-25 16,-26 25-16,0 0 15,0-51-15,0 26 16,0 25-16,0 1 16,0-1-16,-26 0 0,26 1 15,0 50 1,0 1-16,0 0 15,0 25-15,26 0 0,-26 26 16,25-25-16,1 25 0,25-26 16,-25 26-16,-1 0 15,1-26-15,0 26 0,-1-51 16,1 25-16,-26-25 16,0-1-16,0 1 15,-26-26-15,1 0 16,-27-51-16,27 25 15,-1-25-15,1 0 0,-1-1 16,0-25-16,26 26 16,0-26-16,0 26 0,26-1 15,0 1-15,-1 25 0,1 1 16,25 25-16,-25 0 16,-1 0-16,1 0 0,0 25 15,-1-25-15,-25 26 16,0 0-16,0-1 0,0 1 15,0 0 1,-25-26-16,25 25 0,-26-25 16,26-25-1</inkml:trace>
  <inkml:trace contextRef="#ctx0" brushRef="#br0" timeOffset="15821">3674 5109 0,'25'-26'15,"-25"0"1,0 1 0,-25 25-1,25 25 1,0 1-16,0 0 0,0-1 16,0 27-16,0-27 15,-26 27-15,26-1 0,0 0 16,0-25-16,0 0 15,0-1-15,26 1 0,-26 0 16,25-52 0,-25 0-16,26 1 15,-26-1-15,26 0 0,-26-25 16,25 25-16,-25-25 0,0 0 16,0-1-16,0 1 15,0 25-15,0 1 0,0-1 16,26 26-16,-26 26 15,26 25 1,-26-25-16,25 25 0,-25 0 16,0-25-16,26 25 15,-26-25-15,26 25 0,-1-51 16,-25 26-16,26 0 16,0-26-16,-26-26 15,0 0-15,25 1 0,-25-1 16,26-25-16,-26-1 15,0 1-15,0 0 0,0-1 16,0 1-16,0 0 16,0 25-16,0 1 0,0-1 15,0 52 1,0-1-16,0 1 16,0 25-16,0-25 0,0 25 15,0-25-15,0-1 16,26 1-16,-1 0 0,-25-1 15</inkml:trace>
  <inkml:trace contextRef="#ctx0" brushRef="#br0" timeOffset="16811">4264 5160 0,'25'-26'0,"1"1"16,-26-1-16,0 0 16,0 1-16,-26-1 0,26 0 15,-25 26-15,25-25 16,-26 25-16,0 0 15,26 25-15,0 1 0,-25 25 16,25-25-16,-26 25 16,26 1-16,-25-1 0,25-25 15,0 25-15,0-25 16,25 25-16,1-25 16,-1-26-16,1 0 0,0 0 15,-1 0-15,1-26 16,0 0-16,-1 1 0,-25-27 15,26 27-15,-26-1 16,0-25-16,26 25 0,-26 0 16,0 1-16,0 50 31,0 1-31,25 0 16,-25-1-16,0 1 15,0 0-15,0-1 0,26 1 16,0-26-1,-26-26 1,25 26-16,-25-25 16,26-1-16,-26 0 15,0 1-15,0-27 0,0 27 16,0-1-16,0 0 0,0 1 16,0-1-16,0 0 15,0 52 1,0 0-1,0-1-15,0 1 16,0 0-16,0-1 16,0 1-16,0 0 0,0-1 15,0 1 1,0-52 15,26 1-31,-26-1 16,25 26-16,-25-26 15,26 1-15,0-1 0,-26 0 16,25 1 0,1 25-16,-26 25 15,0 1-15,26-26 16,-26 26-16,0-1 16,25 1-16,1 0 15,0-26 1,-1 0-1,1 0 1,0 0 0,-1 0 15,-25-26-31,26 26 0,-26-26 16,26 26-16,-26-25 0,25-1 15,-25 0-15,0 1 16,26-27-16,-26 27 0,0-1 15,0 1-15,0-1 0,-26 26 16,1 26 0,-1-1-16,26 1 15,-26 25-15,26 0 16,0 1-16,0-1 0,0 0 16,52 1-16,-27-27 0,26 1 15,-25 0-15,25-26 16,1-26-16</inkml:trace>
  <inkml:trace contextRef="#ctx0" brushRef="#br0" timeOffset="18209">5547 5032 0,'0'25'47,"25"-25"47,1 0 46,-26-25-124,26 25-16,-26-26 16,25 26-16,1-26 0,-26 1 15,26-1 1,-26 1-16,0-1 0,0 0 15,0 1-15,0-1 16,0 0-16,0 1 16,-26-1-1,26 52 1,-26-26-16,26 25 16,-25 1-16,25 25 0,-26-25 15,0 25-15,26 0 16,-25-25-16,-1 0 0,26 25 15,-26-25-15,26-1 16,0 1-16,26-26 31,0 0-15,25 0-16,-25 26 0,25-26 16,-25 0-16,25 25 15,0 1-15,-25-26 0,25 26 16,-25-26-16,25 25 15,-25-25-15,-1 0 0</inkml:trace>
  <inkml:trace contextRef="#ctx0" brushRef="#br0" timeOffset="19279">5675 5006 0,'-26'0'16,"1"0"-16,-1 0 16,52 26 15,-1-26-15,1 0-1,25 0 1,-25 0-16,0 0 0,25 0 15,0-26-15,26 26 16,0-26-16,26 26 0,-26-25 16,25-1-16,27 1 0,-27-1 15,27 0-15,-1 1 0,-26-1 16,27 0-16,-1 1 16,0-27-16,-25 27 0,25-1 15,0 0-15,1 1 0,25-27 16,-26 27-16,26-1 15,0-25-15,0 25 0,0 0 16,0 1-16,0-27 16,-26 27-16,26-1 0,-26 0 15,0 1-15,1-1 0,-1 0 16,0 1-16,-25 25 16,25-26-16,-25 0 0,25 1 15,-25 25-15,-1-26 16,1 1-16,0 25 0,-26-26 15,25 0-15,-25 26 0,26-25 16,-26-1-16,25 26 16,-25-26-16,0 26 0,0-25 15,26 25-15,-26-26 16,0 26-16,0-26 0,0 26 16,-26 0-16,0-25 15,26 25-15,-25 0 0,-27 0 16,27-26-16,-1 26 0,0 0 15,1 0-15,25-26 16,-26 26-16,0 0 0,26-25 16,-26 25-16,1 0 0,25 0 15,-26-26-15,-25 26 16,25 0-16,-25 0 0,25 0 16,-25-26-16,-1 26 15,1 0-15,0 0 16,-1 0-16,1 0 15,0 0-15,-1-25 16,1 25-16,0 0 0,-1 0 16,1 0-16,0 0 15,-1 0-15,26 0 0,-25 0 16,0 0-16,-1 0 0,1 0 16,0 0-16,-1 0 15,1 0-15,0 0 0,-1 0 16,1 0-1,0 0-15,-1 0 0,-25 25 16,26-25-16,0 0 0,25 0 16,-25 0-16,-1 26 15,27-26-15,-1 0 0,-25 0 16,25 0-16,0 0 16,-25 0-16,0 0 0,-1 0 15,1 0-15,0 0 16,-52-26 78</inkml:trace>
  <inkml:trace contextRef="#ctx0" brushRef="#br0" timeOffset="19673">14039 3390 0,'-26'0'15,"1"0"-15,-1 0 16,26 25 31,26-25-47,-1 0 15,1 26-15,0 0 16,-1-26-16,27 25 16,-27 1-16,1-26 0,0 26 15,-1-1-15,1-25 16,0 26-16,-1 0 0,1-1 15,-1 1 1,-25 0-16,-25-1 16,-1 1-16,1-26 15,-1 26-15,-25-1 16,25 1-16,-25 0 0,-1-1 16,1 1-16,0 0 15,-1-1-15,1 1 0</inkml:trace>
  <inkml:trace contextRef="#ctx0" brushRef="#br0" timeOffset="24052">3648 5827 0,'-26'0'15,"1"0"-15,-1 0 32,26 26-17,26-1 1,-26 1 0,25 0-16,-25-1 15,0 1 1</inkml:trace>
  <inkml:trace contextRef="#ctx0" brushRef="#br0" timeOffset="24261">3776 5801 0,'0'26'62,"26"-26"-62,-26 26 0,0-1 16,26 1-16,-26 0 15,0-1-15,0 1 16,0 0-16</inkml:trace>
  <inkml:trace contextRef="#ctx0" brushRef="#br0" timeOffset="24765">4084 5930 0,'-25'0'0,"25"25"31,0 1-15,0 0-16,0-1 16,0 1-16,0 25 15,0-25-15,0 0 0,0-1 16,0 1-16,0 0 16,0-52 15,0 0-16,0 1-15,0-1 0,0 0 16,0-25-16,0 25 0,0-25 16,0 25-16,0-25 15,0 0-15,0 25 0,0-25 16,0 25-16,25 1 16,1 25-1,0 0-15,-26 25 0,25 1 16,1-1-16,-1 27 15,1-1-15,0-25 0,-1 25 16,1 0-16,-26 1 16,26-1-16,-26-25 0,0-1 15,25 1-15,-25 0 0,0-1 16</inkml:trace>
  <inkml:trace contextRef="#ctx0" brushRef="#br0" timeOffset="24953">4136 6109 0,'-26'-25'0,"0"25"16,26-26-16,-25 26 15,50 0 17,27-26-17,-27 26-15,26 0 16,1-25-16,-1 25 0,0-26 15,-25 0-15</inkml:trace>
  <inkml:trace contextRef="#ctx0" brushRef="#br0" timeOffset="25348">4520 5853 0,'-25'0'16,"-1"-26"-1,26 52 16,26-1-15,-26 1-16,0 0 16,25-26-16,-25 25 0,0 1 15,0 0-15,0-1 16,0 1-16,0 0 16,0-52 15,0 0-31,0 1 15,0-1 1,0 0-16,0 1 0,0-1 16,0 0-16,26 1 15,-26-1-15,26 26 16,-1 0-16,1 26 16,0-1-1,-1 1-15,1 0 0,-26-1 16,26 27-16,-26-27 15,25 1-15,-25 0 16,26-1-16</inkml:trace>
  <inkml:trace contextRef="#ctx0" brushRef="#br0" timeOffset="26187">5008 5930 0,'0'-26'31,"0"0"-15,0 1-1,0-1 1,-26 26-16,1 0 31,-1 0 0,26 26-31,0-1 16,-26 1 0,26 0-16,0-1 15,0 1 1,26-26-1,0 0 48,-26 26-63,25-26 16,1 0 15,-26-26-16,0 0 17,25 26-17,-25-25 1,0-1 0,26 26-1,-26-26-15,0 1 16,26 50 46,-26 1-30,0 0-17,25-26 1,-25 25-16,0 1 31,0 0-15,26-26-16,-26 25 15,0 1-15,26 0 16,-26-1 0,25 1-16</inkml:trace>
  <inkml:trace contextRef="#ctx0" brushRef="#br0" timeOffset="27041">5213 5827 0,'26'0'62,"-26"26"-46,25-26-16,-25 25 15,0 1 1,26 0-16,-26-1 16,0-50 15,0-1-15,0 0-1,26 26-15,-26-25 16,25-1-16,1 26 31,0 0-15,-26 26-1,25-26-15,-25 25 16,26 1-16,-26 0 16,26-26-16,-26 25 15,25-25-15,1-25 16,-26-1-1,26 0-15,-26 1 16,25-1-16,-25 0 16,0 1-16,0-1 15,0 1 1,0 50 15,0 1-31,0-1 16,0 1-1,26 0 1,0-26 0,-1 0-1,-25-26-15,26 26 0,0 0 16,-26-26-16,25 26 16,-25-25-1,0 50 16,0 1-31,0 0 0,0-1 16,0 27-16,0-1 0,0 0 16,26 26-16,-26-25 15,0 25-15,0-26 0,0 0 16,0 1-16,26-1 16,-26-25-16,0-1 0,25 1 15</inkml:trace>
  <inkml:trace contextRef="#ctx0" brushRef="#br0" timeOffset="27508">6085 5904 0,'0'-26'16,"-25"1"-16,25-1 15,0 0-15,-26 26 16,26-25-16,0-1 16,-26 26 15,26 26-31,-25-1 16,25 1-16,0 0 15,-26-26-15,26 25 0,0 1 16,0 0-16,26-26 47,-1 0-32,-25-26-15,26 26 0,0-26 16,-1 26 0,1 26 15,0 0-16,-1-1-15,-25 1 16,0 0-16,26-26 0,-26 25 16,26-25-16,-1-25 31</inkml:trace>
  <inkml:trace contextRef="#ctx0" brushRef="#br0" timeOffset="27688">6291 5776 0,'-26'-26'0,"26"1"0,0-1 16,0 0-16,26 52 47,-26 0-31,25-1-16,1 26 0,-26 1 15,0-1-15,26 0 0,-26 1 16,0-1-16</inkml:trace>
  <inkml:trace contextRef="#ctx0" brushRef="#br0" timeOffset="29046">15450 3621 0,'0'25'46,"0"1"-14,0 0-17,0-1-15,-26 1 0,26 0 16,0 25-16,-25-25 16,25 25-16,0-25 0,-26-1 15,26 27-15,-26-27 16,26 1-16,0-52 31,0 1-15,26-1-16,-26 0 15,26 1-15,-1-27 0,-25 27 16,26-27-16,-26 1 16,26 0-16,-1-1 0,-25 1 15,26 25-15,0-25 0,-26 25 16,25 1-16,-25-1 15,26 26-15,0 0 0,-26 26 16,25-1-16,1 1 16,-26 0-16,26 25 0,-26 0 15,25-25-15,-25 25 0,26 1 16,-26-27-16,0 27 16,0-27-16,0 1 0,0 0 15,0-1-15</inkml:trace>
  <inkml:trace contextRef="#ctx0" brushRef="#br0" timeOffset="29621">15424 3903 0,'-25'-26'0,"-1"26"16,-25-25-16,25-1 15,52 26 1,-1-26-1,1 26-15,25 0 0,1 0 16,-1 0-16,0 0 16,1-25-16,-27 25 0,27 0 15,-27 0-15,1 0 16,0 0-16,-26-26 0,25 26 16,-25-26-16,-25 26 31,25-25-31,0 50 31,25 1-15,-25 0-1,26-1-15,-26 1 16,0 0-16,0-1 0,26 1 16,-26 0-16,0-1 15,25-50 32,1-1-31,-26 0-16,26 1 15,-1-1-15,1 26 0,-1-26 16,-25 1-16,26 25 0,0 0 16,-1 0-1,-25 25-15,26-25 0,-26 26 16,0 0-16,0-1 15,26 1-15,-26 0 0,0 25 16,25-25 0,1-26-1</inkml:trace>
  <inkml:trace contextRef="#ctx0" brushRef="#br0" timeOffset="30870">16322 3903 0,'0'-26'0,"26"1"15,-26-1-15,0 0 0,26 26 16,-26-25-16,25-1 16,-25 0-16,0 1 15,-25 25 17,-1 25-32,0-25 0,1 26 15,-1 0 1,0-26-16,1 25 0,25 1 15,-26 0 1,52-1 0,-1-25-1,1 0 1,0 0 0,-1-25-16,1 25 15,0-26-15,-1 26 16,-25-26-16,26 26 15,0 0-15,-26-25 16,25 25-16,-25 25 16,26 1-1,-26 0 1,0-1-16,26 1 0,-26 0 16,25-1-1,-25 1-15,26-26 16,0 0-1,-26-26-15,25 26 16,1-25-16,0-1 16,-26 0-16,0 1 15,0-1 1,0 0-16,0 1 16,0-1-16,0 0 15,25 52 32,-25 0-47,0-1 16,26 1-16,-26 0 15,0-1-15,0 1 16,26-26 15,-26-26-15,25 1-16,1-1 15,0 0 1,-26 1 0,25 25 15,-25 25-15,0 1-1,0 0 1,26-26-1,-26 25-15,25-25 16,1 0 0,0 0-16,-1-25 0,1-1 15,0 26 1,-1 0-16,-25-26 0,26 26 16,-26-25-16,26-1 0,-26 0 15,0 1 1,0 50-1,0 1 1,0 0 0,0-1-16,0 1 15,0 0 1,25-26 0,1 0-1,-26-26 1,26 26-16,-1-26 15,1 1 1,-26 50 0,-26-25-1,26 52-15,-25-27 16,25 27-16,-26-1 0,26 0 16,0 26-16,0-26 0,0 26 15,0 0-15,26 0 16,-26 0-16,25-25 0,-25-1 15,0-25-15,0-1 16,0 1-16,0-52 16,0 1-16,0-27 15</inkml:trace>
  <inkml:trace contextRef="#ctx0" brushRef="#br0" timeOffset="31308">17503 3826 0,'25'-26'0,"1"1"15,0 25 1,-26-26-16,25 26 0,-50 0 47,-1 0-32,0 0-15,1 0 16,25 26-16,-26-26 0,0 25 16,26 1-16,-25-26 15,25 26-15,-26-26 0,26 25 16,26-25 0,-26 26-16,25-26 0,1 0 15,0 0-15,-1 0 0,1-26 16,0 26-16,-1-25 15,1-1-15,0 0 16,-26 52 31,0 0-31,25-1-16,-25 1 15,0 0-15,0-1 0,0 1 16</inkml:trace>
  <inkml:trace contextRef="#ctx0" brushRef="#br0" timeOffset="34209">5264 6469 0,'0'-26'31,"26"26"16,-26 26 31,0-1-63,26-25 1,-26 26-16,0 0 16,0 25-16,25-26 0,-25 52 15,26-25-15,0 25 0,-26 0 16,25 0-16,-25 0 16,26 0-16,-26 0 0,26 25 15,-26-25-15,0 0 0,25 0 16,-25-26-16,0 26 15,26-25-15,-26-1 0,0 0 16,0 1-16,26-1 16,-26-25-16,0-1 0,0 1 15,25 0-15,-25-1 16,0-50 15,0-1-15,0 0-1</inkml:trace>
  <inkml:trace contextRef="#ctx0" brushRef="#br0" timeOffset="34498">5264 7982 0,'-25'0'0,"-1"0"16,26 26 15,26-26-15,-1 26-16,27-26 15,-27 25-15,1-25 16,0 26-16,25-26 0,-25 0 15,-1 0-15,1 0 16,0 26-16,-1-26 16,1-26-16,0 0 15</inkml:trace>
  <inkml:trace contextRef="#ctx0" brushRef="#br0" timeOffset="34819">5854 7905 0,'26'0'0,"-26"-25"16,0-1 15,-26 26 1,1 26-32,-1-26 15,26 25-15,-25 1 0,-27 0 16,27-26-16,-1 25 15,26 1-15,-26 0 0,1-1 16,-1-25-16,26 26 16,-26-26-16,26 26 15,0-52 48</inkml:trace>
  <inkml:trace contextRef="#ctx0" brushRef="#br0" timeOffset="41033">5033 8726 0,'-25'0'15,"25"-25"1,25 25-16,1 0 15,0 25-15,-1 1 0,-25 0 16,26 25-16,-26 0 16,0 1-16,26-1 0,-26 0 15,0 1-15,0-1 0,25 0 16,-25-25-16,26 25 16,-26-25-16</inkml:trace>
  <inkml:trace contextRef="#ctx0" brushRef="#br0" timeOffset="41459">5085 8675 0,'-26'-77'16,"-25"0"-16,25 26 0,1-26 15,25 25-15,0 1 16,0 0-16,25 25 0,26 1 15,1-1-15,25 26 0,-26 0 16,26 0-16,0 26 16,0-1-16,0 1 0,-26 0 15,1-1-15,-1 26 16,-25-25-16,-26 25 0,0-25 16,-26 25-16,-25-25 15,-1 25-15,-25-25 0,26 0 16,-26 25-16,26-25 0,-1-26 15,1 25-15,25-25 16,1 26-16,50 0 16,1-26-16,25 25 0,1-25 15,-1 26-15,0 0 16,26-1-16,-25 1 0,25 25 16,-26-25-16,0 0 15,-25-1-15,25 1 0,-25 0 16,-1-1-16,1-25 0,0 26 15,-1-26-15</inkml:trace>
  <inkml:trace contextRef="#ctx0" brushRef="#br0" timeOffset="41820">6060 8778 0,'-26'-26'0,"0"0"16,1 26-1,25-25-15,-26 25 0,0 0 16,26 25 0,0 1-1,0 0-15,0-1 0,0 1 16,26 0-16,-26-1 16,26 1-16,-1-26 0,1 26 15,0-26-15,-1 0 0,1 0 16,0-26-16,-1 26 15,-25-26-15,0 1 0,0-1 16,0 0-16,0 1 16,-25-1-16,-1 0 0,0 1 15,1 25-15,-1-26 0,-25 26 16,25 0-16,0 26 16,1-1-16,25 1 0,-26-26 15,26 26-15,0-1 16,0 1-16,26-26 0,-1 26 15</inkml:trace>
  <inkml:trace contextRef="#ctx0" brushRef="#br0" timeOffset="42084">6522 8624 0,'0'-26'16,"-26"0"-16,26 1 15,-26 25-15,26-26 16,-25 26-16,-1 0 16,0 0-16,1 26 0,25-1 15,-26 1-15,0 0 16,1 25-16,25-25 0,0 25 16,0-25-16,0 25 0,0-25 15,51-26-15,-25 25 16,-1-25-16,27 0 0,-1 0 15,0-25-15,26-1 16</inkml:trace>
  <inkml:trace contextRef="#ctx0" brushRef="#br0" timeOffset="42679">6855 8495 0,'-26'-25'0,"26"-1"16,-25 26-16,-1-26 0,0 1 15,1-1 1,-1 0 0,26 1-1,0-1 1,-25 1-16,25-1 16,-26 0-1,26 1-15,-26 25 16,26 25-1,26 1 1,-26 0-16,26 25 0,-1 0 16,1 0-16,-26 1 15,25 25-15,1-26 0,0 0 16,-26-25-16,25 0 16,-25 25-16,26-25 15,-26-52 1,26 0-1,-26 1-15,25-1 0,-25-25 16,26-1-16,0 27 16,-26-27-16,25 1 0,-25 25 15,26 1-15,-26-1 0,0 0 16,-26 52 0,1-26-1,-1 26-15,0-1 0,1-25 16,-1 26-16,-25 0 15,25-26-15,0 25 16,52-25 0,-26 26-16,26-26 15,25 26-15,-25-26 0,25 25 16,26 1-16,-26 25 16,26-25-16,0 25 0,-25-25 15,25 0-15,-26-1 16</inkml:trace>
  <inkml:trace contextRef="#ctx0" brushRef="#br0" timeOffset="43890">7240 7777 0,'-26'-26'0,"1"1"15,-27-1-15,1 0 16,0 1-16,-26-1 0,-26 0 16,-25 26-16,0 0 0,-26 0 15,-26 26-15,-25 25 16,25 1-16,-51 25 0,26 25 16,0 27-16,-1-1 15,27 0-15,25 0 0,0 26 16,51 0-16,26 0 15,52-25-15,-1 24 0,26-24 16,51-1-16,26-25 0,26-1 16,25-25-16,26 0 15,51-51-15,1 0 0,25-26 16,25-26-16,26-51 0,1 0 16,-1 0-16,0-51 15,-25-1-15,-1-25 0,-51 1 16,-25-27-16,-26 0 15,-77-25-15,-26 0 0,-51 0 16,-51 25-16,-26 26 0,-77 26 16,-26 25-16,-50 26 15,-27 52-15,-25 25 0,-26 25 16,0 52-16</inkml:trace>
  <inkml:trace contextRef="#ctx0" brushRef="#br0" timeOffset="46731">8266 7854 0,'0'26'46,"-25"-26"79,25-26-46,25 0-64,1 26-15,0-25 16,-1-1-16,26 0 0,26-25 15,0 25-15,0-25 0,26 0 16,25-1-16,1-24 16,-1 24-16,51-25 0,1 26 15,0-26-15,25 0 16,-25 0-16,25 0 0,0-26 16,0 26-16,1 0 0,-27-25 15,26 25-15,-25-26 16,0 1-16,-1 25 0,-25-26 15,0 26-15,0-26 16,-26 26-16,1 0 0,-1 1 16,0-1-16,-25 0 15,25 0-15,-25 0 0,25 0 16,-25 0-16,-1 0 0,1 25 16,-1-25-16,-25 0 15,0 1-15,0 24 0,0-25 16,0 26-16,0-26 0,0 26 15,26-1-15,-26 1 16,0-26-16,0 26 0,0 25 16,-26-25-16,0-1 15,1 27-15,-1-1 0,-25 0 16,-26 1-16,25-1 0,1 0 16,-26 1-1,26 25 1,-26-26-1,25 26-15,-50 0 157</inkml:trace>
  <inkml:trace contextRef="#ctx0" brushRef="#br0" timeOffset="47259">14526 4006 0,'-25'0'0,"-1"0"16,52 0 15,-1 0-16,1 0 1,0 0-16,-1 0 16,1 0-16,0 0 15,25-26-15,0 26 0,-25 0 16,25 0-16,1-26 0,-1 26 16,0 0-16,-25 0 15,25-25-15,-25 25 0,0 0 16,-26-26-16,-26 26 31,0 0-31,1 0 16,25 26-16,-26-26 15,0 25-15,26 1 16,-25 0-16,25 25 16,0-26-16,-26 27 15,26 25-15,0-26 0,0 26 16,-26-26-16,26 26 0,0 0 15,-25-25-15,25-1 16,-26 0-16,26 1 0,0-27 16,-26 1-16,26 0 15,-25-26 1</inkml:trace>
  <inkml:trace contextRef="#ctx0" brushRef="#br0" timeOffset="48650">10344 7444 0,'-25'-26'16,"-1"26"0,0 0-16,1 26 15,-1-26-15,0 51 0,1-26 16,-1 27-16,0 25 16,26 0-16,0 0 0,0 0 15,0-26-15,0 26 16,26 0-16,25-26 0,-25-25 15,0 25-15,25-25 0,0-26 16,-25 0-16,25 0 16,1-26-16,-27 1 0,27-27 15,-27 27-15,1-27 16,0-25-16,-26 26 0,0-26 16,0 0-16,-26 26 15,0-26-15,1 0 0,-27 25 16,1 1-16,0 26 0,-1-1 15,27 0-15,-27 26 16,1 0-16,25 26 0,1 0 16,-1-1-16,0 1 0,26-1 15,0 27-15,0-27 16,0 1-16,0 0 0,26-1 16</inkml:trace>
  <inkml:trace contextRef="#ctx0" brushRef="#br0" timeOffset="49093">10678 7597 0,'0'-25'16,"0"-1"-16,0 0 15,0 52 16,0 0-31,51 128 32,-51-103-32,26 0 0,-26 1 15,0-1-15,0-25 0,0-1 16,0 1-16,0 0 16,0-52-1,0 0 1,0 1-16,0-1 15,0-25-15,0-1 0,26 1 16,-26 0-16,25-1 0,-25 27 16,26-27-16,0 27 15,-1 25-15,1 0 0,-1 0 16,1 51 0,0-25-16,-1-1 0,-25 27 15,26-27-15,-26 27 16,0-1-16,26-25 0,-26-1 15,0 1-15,25 0 0</inkml:trace>
  <inkml:trace contextRef="#ctx0" brushRef="#br0" timeOffset="49478">11242 7597 0,'26'0'78,"0"0"-78,-26-25 16,25 25-16,1 0 15,0-26-15,-1 0 0,1 1 16,-26-1-16,0 1 15,-26-1 1,1 0-16,-1 26 0,0 0 16,-25 0-16,25 0 0,-25 26 15,25 0-15,1-1 16,-1 1-16,0 25 0,26-25 16,0 25-16,0 0 15,26-25-15,0 25 0,-1-25 16,1 25-16,25-51 15,1 26-15,-1-26 0,0 0 16,26 0-16,-25-26 0,-1 1 16</inkml:trace>
  <inkml:trace contextRef="#ctx0" brushRef="#br0" timeOffset="50072">11627 7187 0,'-25'0'0,"-1"-26"16,0 26-16,26 26 16,0 0-1,0-1-15,26 1 16,-26 25-16,26 1 16,-26-27-16,25 27 0,-25-1 15,26 0-15,-26 0 0,26-25 16,-1 25-16,-25-25 15,26 0-15,0-1 0,-1-25 16,1 0-16,-1 0 0,1-25 16,25-1-16,-25 0 15,0 1-15,-26-1 0,25-25 16,-25-1-16,0 1 16,0 26-16,0-27 0,-25 1 15,25 25-15,-26 1 16,26-1-16,0 52 31,0-1-31,0 1 0,26 0 16,-26 25-16,25 0 0,1-25 15,-26 25-15,26-25 16,-1-1-16,-25 1 0,26-26 16,0 26-16,-1-26 15,1-26-15,0 0 16,-1 1-16,1-1 0,0-25 15,-26 0-15,25-1 0,-25 1 16,0 0-16,-25-1 16,25-25-16,-26 52 0,26-27 15,-26 27-15,1-1 16,-1 26-16,26 26 16,-26-26-16,26 25 0,0 27 15,0-27-15,0 1 16,0 0-16,0-1 0,26 1 15</inkml:trace>
  <inkml:trace contextRef="#ctx0" brushRef="#br0" timeOffset="51062">12602 7290 0,'26'-26'0,"-1"26"16,-25-26-16,0 1 15,26 25-15,-26-26 0,0 0 16,-26 1-16,26-1 0,-25 0 15,25 1-15,-26 25 16,1 0-16,-1 0 16,26 25-1,-26 1-15,26 25 0,-25-25 16,25 25-16,0 1 0,-26-1 16,26-25-16,0 25 15,26-25-15,-1-1 0,-25 1 16,26-1-16,0-25 15,-1 0-15,1 0 0,25-25 16,-25-1-16,-26 1 0,25-1 16,1 0-16,-26 1 15,26-27-15,-26 27 0,0-1 16,0-25-16,0 25 16,-26 0-16,26 1 15,-26 25-15,26 25 16,0 1-1,0 0-15,0-1 0,0 27 16,0-27-16,26 1 0,-26 0 16,26-26-16,-26 25 15,25-25-15,1 0 0,0 0 16,-1 0-16,1-25 16,0-1-16,-1 26 0,1-51 15,-26 25-15,26 0 0,-26 1 16,0-27-16,0 27 15,-26-1-15,26 0 0,-26 26 16,26-25-16,-25 25 16,25 25-1,0 1-15,0 0 16,25-1-16,-25 1 16,26 0-16,-26-1 0,26 1 15,-1 0 1,1-26-16,0 0 0,-1 0 15,1-26-15,0 26 0,-1-26 16,1 1-16,0-1 16,-1-25-16,1 25 0,-26-25 15,26 25-15,-26-25 16,0 25-16,0 0 0,0 1 16,-26-1-16,26 52 15,0-1-15,0 27 16,0-1-16,0 26 0,0 0 15,26 26-15,-1-1 16,1 1-16,0 25 0,25-25 16,-26 25-16,1-25 15,0-1-15,-26-25 0,0 0 16,0-25-16,-26-27 0,0-25 16,-25 0-16,0-25 15,0-27-15,-26 1 0,0-26 16,25-26-16,1 1 0,25-1 15,1 0-15,25 1 16,25-1-16,27 26 0,-1 0 16,0 26-16,1 0 15,25 25-15,-26 0 0,0 1 16,0 25-16,-25-26 0,0 26 16,-26 26-1,-26-1 1,0 1-16</inkml:trace>
  <inkml:trace contextRef="#ctx0" brushRef="#br0" timeOffset="57051">18118 3903 0,'-25'0'16,"-1"0"-1,52 0 16,-1 0-31,27 0 16,-27 0-16,27 0 0,25 0 16,-26 0-16,26 0 15,0-26-15,-26 26 0,0 0 16,-25-25-16,0 25 16,-1 0-16,-25-26 15</inkml:trace>
  <inkml:trace contextRef="#ctx0" brushRef="#br0" timeOffset="57263">18554 3749 0,'0'-26'16,"-25"26"-16,-1-25 15,1 25 1,25-26-16,0 52 47,25-26-47,-25 25 0,26-25 15,-1 26-15,-25 0 0,26-1 16,0 1-16,-26 0 16,0-1-16,0 1 0,0 0 15,0-1-15,-26 1 16</inkml:trace>
  <inkml:trace contextRef="#ctx0" brushRef="#br0" timeOffset="57940">19042 3646 0,'-26'0'0,"1"0"15,25 26-15,0 0 16,0-1-1,25 1-15,1 0 16,-26-1-16,26 1 0,-1 25 16,-25-25-16,26 0 0,0 25 15,-26-25-15,0-1 16,25-25-16,-25 26 0,0-1 16,0-50 15,0-1-16,-25 1-15,25-1 16,0-25-16,-26-1 0,26 1 16,-26 0-16,26-1 15,-25-25-15,25 0 0,0 0 16,0 0-16,25 26 16,-25-26-16,26 26 0,0 0 15,-1-1-15,27 27 0,-1 25 16,0 0-16,1 25 15,-1 1-15,-26 25 0,27-25 16,-27 25-16,1 0 16,-26 1-16,0-1 0,0 0 15,-51-25-15,25 25 0,-25 1 16,-26-27-16,26 1 16,-1 0-16,1-1 0,0-25 15,25 26-15,26 0 31,51-26-31,-25 0 0,25 0 16,1 25-16,-1 1 16,0-26-16,26 26 0,-51 25 15,25-25-15,0-1 16,-25 1-16,0 0 0,-1-1 16,1 1-16,0-1 15,-1-25 1</inkml:trace>
  <inkml:trace contextRef="#ctx0" brushRef="#br0" timeOffset="58317">19863 3877 0,'26'-51'16,"-26"25"-16,0-25 0,0 25 16,0 1-16,0-1 0,0 0 15,0 52 1,-26 0-1,26-1 1,0 1-16,-26 25 0,26-25 16,0 0-16,0-1 0,0 1 15,26 0-15,0-1 16,-1-25-16,1 26 0,0-26 16,25 0-16,-25-26 15,25 26-15,0-25 0,1-1 16,-27 0-16,1-25 0,-1 25 15,1-25-15,-26 25 16,-26 1-16,1-1 0,-1 0 16,1 1-16,-27 25 15,27 0-15,-27 0 0,27 25 16,-1 1-16,0 0 0,1-26 16,25 25-16,0 1 15,0 0-15,25-1 0,1-25 16,0 26-16,25-26 15</inkml:trace>
  <inkml:trace contextRef="#ctx0" brushRef="#br0" timeOffset="58594">20864 3672 0,'0'-26'0,"0"1"0,-26-1 15,0 0-15,1 26 0,-1-25 16,0 25-16,1 0 15,-27 0-15,27 0 16,-1 25-16,26 1 0,-26 0 16,26 25-16,0-25 15,-25-1-15,25 27 0,0-27 16,25 1-16,1 25 16,0-25-16,-1-26 0,1 26 15,25-26-15,-25 0 0,25 0 16,1 0-16,-1-26 15,-25 0-15,25-25 0,-25 25 16,-1-25-16</inkml:trace>
  <inkml:trace contextRef="#ctx0" brushRef="#br0" timeOffset="59260">21094 3595 0,'0'-77'15,"0"26"-15,0-1 0,-25 1 16,-1 0-16,26-1 16,-25 27-16,25-1 0,0 1 15,-26 25-15,26 25 16,0 26-1,0-25-15,0 25 0,0 1 16,0-1-16,26 0 16,-26 1-16,25-27 0,-25 27 15,26-27-15,-26 1 16,25 0-16,-25-1 0,26-25 16,0 0-1,-26-25-15,25 25 16,1-26-16,0-25 0,-1 25 15,27 0-15,-27 1 16,27-27-16,-27 27 0,1 25 16,0-26-16,-1 26 15,-25 26-15,0-1 16,-25 1-16,-1 0 0,-25-1 16,-1 27-16,1-27 15,0 1-15,25 0 0,-25-1 16,25 1-16,0 0 0,1-26 15,50-26 1,1 0 0,25 26-16,-25-25 15,25-1-15,1 26 0,-27 0 16,27 0-16,-1 0 0,-25 26 16,25-1-16,-25 1 15,-1 25-15,1-25 0,-26 25 16,26 1-16,-26-27 15,25 27-15,-25-27 0,0 1 16,26-1-16,-26 1 16,26-26-1,-1-26-15,1 1 16,0 25-16,-1-26 16,52-25-1,-51 25-15,0 1 0,-1-1 0,1 0 16,-1 26-16,-25-25 15,26 25-15,-26 25 16,0 1 0,-26-26-16,26 26 15,-25-1-15,-1-25 0,1 26 16</inkml:trace>
  <inkml:trace contextRef="#ctx0" brushRef="#br0" timeOffset="60885">21556 260 0,'0'-26'15,"-25"-25"-15,25-1 0,-26 27 16,26-27-16,-26 27 0,26-1 16,-51 26-16,25 26 15,-25-1-15,0 27 0,-1-1 16,1 26-16,25 0 16,1 0-16,-1 0 0,26 0 15,0 26-15,51-27 0,-25 1 16,25 0-16,26 0 15,-25-25-15,50-1 0,-25-25 16,0-1-16,0-25 16,0 0-16,26 0 0,-26-25 15,0-1-15,-26-25 0,26-1 16,-26-25-16,1 0 16,-1 0-16,-25-25 0,-26-1 15,0 1-15,0-1 0,-26 26 16,-25 0-16,-1 0 15,27 51-15,-52 1 0,25-1 16,1 26-16,25 26 16,-25-1-16,26 27 0,-1-27 15,0 1-15,1 25 16,-1-25-16</inkml:trace>
  <inkml:trace contextRef="#ctx0" brushRef="#br0" timeOffset="61263">21505 670 0,'0'26'0,"-26"-26"16,52 0 15,-26 25-15,26-25-16,-26 26 0,25 0 15,1-26-15,0 25 16,-1-25-16,1 26 16,25-26-16,1 0 0,-27 0 15,27 0-15,-1 0 0,-25 0 16,25-26-16,-26 1 0,1-1 15,0 26-15,-1-26 16,1 1-16,-26-1 0,0 1 16,0-1-1</inkml:trace>
  <inkml:trace contextRef="#ctx0" brushRef="#br0" timeOffset="61642">21582 388 0,'-26'0'0,"1"-26"0,25 1 15,-26 25-15,26-26 16,0 52 15,0-1-15,0 1-1,0 0 1,-26-26 0,1 0-1,-1 0 1,26-26-1,26 26 1,-26-26 0,25 26-16,1 0 0,-26-25 15,26 25-15,-1 0 16</inkml:trace>
  <inkml:trace contextRef="#ctx0" brushRef="#br0" timeOffset="61997">21916 337 0,'25'0'15,"1"0"1,-1 0-16,1 0 15,0 0 1,-26 25 0,-26-25-1,0 0 1,1 0-16,-1 0 16,1 0-1,-1 0-15,26-25 16,0-1-1,26 26-15,-1-26 16,1 26 0,-1 26-16,1 0 15</inkml:trace>
  <inkml:trace contextRef="#ctx0" brushRef="#br0" timeOffset="62470">21710 1235 0,'0'-26'16,"0"0"0,26 26-1,-26-25-15,0 50 47,0 1-31,0 25-16,0-25 0,0 25 15,0 1-15,26-1 0,-26 26 16,0 0-16,0-26 16,0 26-16,0-26 0,0 1 15,0 25-15,0-52 16,0 27-16,0-1 0,0-25 16,0 25-16,0-25 15,25-1-15,-25 1 0,0 0 16,0-1-16,0 1 0,26-26 15,-26 26-15,0-52 16</inkml:trace>
  <inkml:trace contextRef="#ctx0" brushRef="#br0" timeOffset="62823">21428 2107 0,'-26'0'15,"26"26"1,-25-26-16,25 25 16,25 1-16,1 0 15,-26-1 1,26-25-16,-26 26 0,25 0 16,1-26-16,0 25 15,-1 1-15,1-26 16,0 0-16,-1 0 0,1-26 15,0 26-15,-1-25 16,1-1-16,0 0 0,-1 1 16,1-1-16,0 0 0,-1 1 15,1-1-15,-26 0 16,26 26-16,-1 0 16,-25 26-16,0 0 15,0 25-15,-25-25 16,25 25-16,-26-25 15,0 25-15</inkml:trace>
  <inkml:trace contextRef="#ctx0" brushRef="#br0" timeOffset="63771">20710 5494 0,'0'-26'0,"0"0"0,0 1 16,0-1-16,-26 0 15,26 1-15,0-1 16,26 0-16,-26-25 0,25 25 0,-25 1 15,26-1-15,-26 0 16,26 1-16,-26-1 0,25 0 16,-25 1-1,26-1 1,-26 0 0,26 26-16,-26-25 15,25-1-15,-25 1 0,26 25 16,-26-26-16,26 0 15,-26 1-15,0-1 16,0 52 31,0-1-47,0 1 16,0 0-16,0 25 15,25 0-15,-25 0 0,26 26 16,-26-25-16,26 25 15,-1 0-15,-25-26 0,26 0 16,-26 1-16,25-1 0,-25-25 16,0 25-16,0-25 15,26-1-15,-26 1 16</inkml:trace>
  <inkml:trace contextRef="#ctx0" brushRef="#br0" timeOffset="64138">20941 5494 0,'-26'-26'15,"0"26"-15,1 0 16,-1 0 0,26 26-16,0-1 15,26 1 1,-26 0-16,25-1 0,-25 1 15,26 0-15,0-1 16,-1-25-16,1 26 0,0-26 16,50 0-1,-50 0-15,0-26 0,-1 26 16,1-25-16,0-1 0,-1 0 16,1 1-16,-26-1 0,26 0 15,-26-25-15,0 25 16,25 1-16,-25-1 15,0 52 1,0-1 0,0 1-16,0 25 0,-25 1 15,-1-1-15,0 26 16,-25 0-16</inkml:trace>
  <inkml:trace contextRef="#ctx0" brushRef="#br0" timeOffset="64679">20761 6699 0,'0'-25'15,"0"-1"-15,0 0 16,0 1-16,-26-1 15,1 26-15,25 26 0,0 25 16,25-25 0,-25 25-16,26 0 0,-26 1 15,0-1-15,26 26 0,-26-26 16,0-25-16,25 25 16,-25-25-16,0 0 0,0-1 15,0 1-15,26-26 16</inkml:trace>
  <inkml:trace contextRef="#ctx0" brushRef="#br0" timeOffset="64978">20812 6982 0,'0'-26'15,"-25"0"-15,25-25 16,0 25-16,0 1 0,-26-1 16,26 0-16,26 1 15,-1 25-15,-25-26 16,26 26-16,0-26 0,-1 26 15,1-25-15,0 25 16,-1-26-16,1 26 0,-26-26 16,26 1-16,-26-1 15,0 1-15,0-1 16,0 52 15,0 25-31,0-26 16,0 52-16,0-25 0,0-1 15,0 26-15,25-26 16,-25 1-16,0-1 0,26-25 16</inkml:trace>
  <inkml:trace contextRef="#ctx0" brushRef="#br0" timeOffset="65357">21300 6469 0,'-26'0'0,"0"0"15,52 0 1,0 0-16,25 0 16,-25 0-16,51-26 0,-26 26 15,0 0-15,26-26 0,-25 26 16,-1 0-16,0-25 15,-25 25-15,0-26 0,-26 0 16,0 1-16,-26-1 16,0 26-1,-25 0-15,25 26 0,1-26 16,-1 25-16,0 27 16,1-27-16,-1 27 0,26-1 15,-26 26-15,26-26 0,0 26 16,0 0-16,0-26 15,0 26-15,26-25 0,0-27 16,-1 1-16,1 0 16,0-1-16</inkml:trace>
  <inkml:trace contextRef="#ctx0" brushRef="#br0" timeOffset="65673">21992 6520 0,'0'-26'16,"0"1"-16,0-1 15,0 0-15,0 1 16,26 25-16,0 0 16,-26-26-16,25 26 0,1 0 15,0 0-15,-1 0 16,1-26-16,0 26 0,-1 0 15,1 0 1,0 0-16,-52 0 47,0 0-31,1 26-1,-1-26-15</inkml:trace>
  <inkml:trace contextRef="#ctx0" brushRef="#br0" timeOffset="66250">21787 6674 0,'-25'25'0,"-1"-25"16,0 0-16,26 26 16,-25-26-1,50 0 32,-25-26-31,26 26-16,0 0 0,25 0 15,0-25-15,1 25 0,-1-26 16,0 26-16,0 0 16,1-26-16,-1 26 0,0-25 15,-25 25-15,-26-26 0,26 1 16,-26-1-16,0 0 15,-26 26-15,26-25 0,-26-1 16,1-25-16,-1 25 16,0 0-16,26 1 0,-25-1 15,25 0-15,-26 1 0,26-1 16,0 52 0,0-1-16,0 1 15,0 25-15,26 1 16,-26-1-16,0 0 0,25 26 15,-25-26-15,0 26 0,26-25 16,-26-1-16,0 0 16,0-25-16,0 25 15,26-51-15,-26 26 0</inkml:trace>
  <inkml:trace contextRef="#ctx0" brushRef="#br0" timeOffset="66502">22583 6315 0,'-26'0'16,"26"25"15,0 1-31,26 0 15,-26 25-15,0 0 0,25 1 16,-25-1-16,26 26 0,-26-26 16,0 0-16,26 1 15,-26-27-15,0 1 0</inkml:trace>
  <inkml:trace contextRef="#ctx0" brushRef="#br0" timeOffset="66826">22685 6699 0,'-25'-25'0,"-1"25"16,26-26-16,-26 26 15,26-26-15,26 1 32,0 25-32,-1 0 0,1-26 15,25 26-15,-25-25 0,25-1 16,-25 0-16,-1 1 15,1-1-15,0-25 0,-1-1 16,-25 1-16,0-26 16,0 26-16,0-1 0,0 1 15,0 0-15,0 25 0,0 52 16,0-1 0,0 27-16,0 25 0,26 0 15,-26 51-15,0-25 16,0 25-16,0 0 0,0 0 15,0-25-15</inkml:trace>
  <inkml:trace contextRef="#ctx0" brushRef="#br0" timeOffset="68218">21248 7392 0,'0'-25'16,"0"-1"-1,0 0 1,0 1 15,0 50 0,26-25-15,-26 26 15,0 0 0,0-1-31,26 1 16,-26 0-16,0 25 0,0 0 16,25-25-16,-25 51 15,0-26-15,0 0 0,26 26 16,-26-25-16,0-1 16,0 0-16,0 1 0,0-27 15,0 1-15,0 0 0,0-1 16,0-50-1,0-1 1</inkml:trace>
  <inkml:trace contextRef="#ctx0" brushRef="#br0" timeOffset="69808">21248 7623 0,'0'26'63,"26"-26"-16,-26 25-47,0 1 15,26 0 1,-26-1-16,0 27 0,25-27 16,-25 27-16,0-1 0,26 0 15,-26 1-15,0-1 16,26 0-16,-26 1 0,0-1 15,25-25-15,-25 25 16,0 0-16,26-25 0,-26 25 16,0-25-16,0-1 0,26 1 15,-26 0-15,0-1 16,0 1-16,0 0 16,0-1 15,-26-25-16,0 0 204,1 0-203,-27 26-1,27-26-15,-52 0 0,0 0 16,0 0-16,-51 0 0,-1 26 16,-25-26-16,0 0 15,-25 25-15,-26-25 0,-1 26 16,-25 0-16,0-26 16,-25 25-16,-26 1 0,-1 0 15,1-1-15,-26 1 16,0 25-16,-25-25 0,25 25 15,-25-25-15,25 25 0,0-25 16,0 25-16,0-25 16,0 25-16,0 0 0,0 1 15,1-1-15,-1 0 16,0 26-16,0-25 0,-26-1 16,26 26-16,-25-26 0,-308 78 15,333-52 1,0-26-16,0 26 0,51-26 15,1 0-15,-1 1 16,26-1-16,26 0 0,0-25 16,25 25-16,1 1 0,-1-27 15,0 27-15,26-1 16,0-25-16,-25 25 0,25 0 16,0-25-16,26 25 0,-1-25 15,1-1-15,26 1 16,25-26-16,0 26 0,25-26 15,1 25-15,25-25 16,1 0-16,25-25 219,0-1-204,0 0-15,0 1 16,0-1-16,-26-25 0,0 0 16,26-1-16,-25-25 15,-1 0-15,0 0 0,1-25 16,-27 25-16,27-26 16,-27 0-16,27 27 0,-1-1 15,0 0-15,26 25 0,-25 1 16,25 25-16,-26 26 15,26-25-15,0 50 47,0 1-15,0 0-32,0-1 31,-25-25-31</inkml:trace>
  <inkml:trace contextRef="#ctx0" brushRef="#br0" timeOffset="70413">6727 9573 0,'-26'0'15,"1"0"-15,-1 0 0,0 0 16,1 0-16,-1 26 16,26 25-16,-26-25 15,26 25-15,0-25 16,-25 25-16,25 0 0,-26 1 16,26-1-16,0 0 0,0-25 15,-26-1-15,26 1 16,0 0-16,26-52 31,-26 0-15,0 1-16,26-1 0,-26 1 15,25-27-15,-25 27 16,0-27-16,0 1 0,0 0 16,0-1-16,0 1 15,0 0-15,0 25 0,0 0 16,0 1-16,0-1 0,26 26 31,-26 26-31,26-1 16,-1 1-16,1 0 15,0-1-15,-1 27 0,26-1 16,1-25-16,-1 25 0,0-25 16,1 25-16,-1-25 15,-25-26-15,25 25 0,-25 1 16,-1-26-16,1 0 15,0 0 1,-52 0 15,26-26-15</inkml:trace>
  <inkml:trace contextRef="#ctx0" brushRef="#br0" timeOffset="71343">12217 10189 0,'-51'0'0,"-26"0"15,26 25-15,-1-25 0,27 0 16,-27 0-16,27 0 0,76 0 16,0 0-1,1-25-15,50 25 0,155-52 16,-129 27 0,52-27-16,-26 27 0,-26-1 15,26 1-15,-51-1 0,-1 0 16,-25 1-16,-51 25 15,-1 0-15,-50 0 16,-26 0-16</inkml:trace>
  <inkml:trace contextRef="#ctx0" brushRef="#br0" timeOffset="71540">12756 9958 0,'0'26'0,"-26"-26"15,26 25 1,0 1-1,26-1-15,-26 1 0,26 25 16,-26 1-16,25-1 16,1 26-16,-26-26 0,26 26 15,-26-25-15,25-1 16,1 26-16,-26-26 0,0-25 16,26 25-16,-26-25 0</inkml:trace>
  <inkml:trace contextRef="#ctx0" brushRef="#br0" timeOffset="72093">13090 10420 0,'0'-26'0,"0"0"0,0 1 31,0 50-31,0 1 16,25-26-16,-25 26 0,0-1 15,26 27-15,-26-27 16,0 1-16,0 25 0,26-25 16,-26 0-16,25-1 15,1 1-15,0-26 16,25 0-16,-25 0 0,-1-26 16,27 26-16,-27-25 15,26-1-15,-25-25 0,0 25 16,-26 0-16,25 1 15,-25-1-15,0 0 0,0 1 16,0-1-16,-25 26 16,25 26-1,0-1 1,25 1-16,-25 0 16,0-1-16,26-25 0,-26 26 15,26 0-15,-1-26 16,1 0-16,0 0 15,-1-26-15,1 26 16,-26-26-16,26 1 16,-26-1-16,0 0 0,0 1 15,0-27-15,-26 27 0,0-1 16,1 0-16,25 1 16,-26 25-16,0-26 0,26 52 31,26-1-16,0-25-15,-1 0 16,1 0-16</inkml:trace>
  <inkml:trace contextRef="#ctx0" brushRef="#br0" timeOffset="72449">14065 10214 0,'25'0'16,"-25"-25"-16,-25 25 31,-1 0-31,0 0 15,1 25 1,25 1-16,0 0 16,0-1-16,0 1 0,0 25 15,0-25-15,0 0 16,0-1-16,25 1 0,1 0 16,0-26-16,-1 0 0,1 0 15,25 0-15,-25 0 16,25-26-16,-25 0 0,0 1 15,-1-1-15,-25-25 16,0 25-16,0 0 0,-25 1 16,-1-1-16,-25 0 0,25 1 15,-25 25-15,-1-26 16,27 26-16,-27 0 0,27 0 16,-1 26-16,26-1 15,0 1-15,0 0 16,26-26-1</inkml:trace>
  <inkml:trace contextRef="#ctx0" brushRef="#br0" timeOffset="74008">14449 10137 0,'26'-25'16,"-26"-1"-16,26 26 15,-26-26-15,25 26 16,1 0-16,-26 26 16,0 0-16,0-1 15,26 1-15,-26 0 0,25 25 16,-25-25-16,26-1 16,-26 27-16,26-27 0,-1 1 15,1-26 1,0 0-16,-1 0 15,1-26-15,-26 1 16,26-1-16,-26 0 16,0 1-16,0-1 0,0 0 15,0 1-15,0-27 0,-26 27 16,26-1-16,0 0 16,0 52-1,0 0 1,0-1-16,0 1 15,26 0-15,-26-1 0,25 1 16,1 0-16,0-1 16,-1-25-16,1 0 0,0 26 15,25-26-15,-25 0 16,25-26-16,-25 1 0,-1 25 16,26-26-16,-25 0 0,-26 1 15,26-1-15,-26-25 16,0 25-16,0 0 15,-26 26-15,26-25 0,0 50 32,26-25-32,-26 26 15,25-26-15,1 0 16,0 0-16,-1 0 0,1 0 16,25 0-16,1 0 0,-27-26 15,27 26-15,-27-25 16,1-1-16,-26 1 0,26-1 15,-26 0 1,-26 1-16,0-1 16,-25 26-16,25 0 0,-25 0 15,25 0-15,-25 0 16,25 0-16,1 26 0,-1-1 16,0-25-16,1 26 15,-1 25-15,26-25 0,-26-1 16,26 1-16,0 0 15,26-1-15,0 1 16,-1-26-16,1 0 0,25 0 16,1 0-16,-1 0 0,-25 0 15,25-26-15,0 1 16,-25 25-16,0-26 0,-1 0 16,1 26-16,-26-25 15,0-1 1,-26 26-16,1 0 15,-1 26 1,26-1 0,0 1-1,0 0 1,26-26-16,-1 0 16,1 0-1,-26-26-15,26 26 0,-1-26 16,1 26-16,0-25 15,-26-1-15,25 1 0,1 25 16,-26-26-16,26 0 16,-26 1-16,0 50 47,-26-25-47,26 26 0,0 0 15,0-1 1,0 1-16,26-26 0,-1 0 15,1 0-15,25 0 16,-25-26-16,-1 26 16,1-25-16,0-1 0,-1 0 15,1 1-15,0-1 0,-1 0 16,-25-25-16,0 25 16,26 1-16,-26-1 0,0 0 15,0 1-15,0-1 16,0 52-1,0 25-15,0 0 0,0 1 16,0 25-16,0 25 16,26 1-16,-1-1 0,1 1 15,0 0-15,25 25 16,0-51-16,-25 26 0,25-26 16,-25-1-16,0-24 0,-1-1 15,-50-51 1,-27 0-16,27-51 0,-27 25 15,-25-51-15,26 0 16,0 0-16,-1-25 0,27 25 16,-1-26-16,26 26 15,0 0-15,26 26 0,25-1 16,-25 27-16,25-1 0,26 0 16,-26 26-16,1 0 15,-1 0-15,-25 0 0,25 0 16,-25 26-16,-1-26 15,-50 26 32,-1-26-31</inkml:trace>
  <inkml:trace contextRef="#ctx0" brushRef="#br0" timeOffset="108389">7266 7418 0,'-26'0'16,"26"-26"-1,-26 26-15,26-25 16,-25 25-16,-1-26 0,0 26 16,1-26-16,-1 1 15,0-1-15,26 0 0,-25 26 16,-1-25-16,26-1 15,0 0-15,0-25 0,0 25 16,0-25-16,26 25 0,-1-25 16,1 25-16,0-25 15,-1 25-15,27 1 0,-27-1 16,27 0-16,-27 1 16,27 25-16,-27-26 0,1 26 15,-52 0 16,1 0-31,-1 0 16,0 0-16,1 0 16,-27 0-16,27 0 0,-1 0 15,0-26-15,26 1 16,0-1-16,26 0 16,0 1-16,25-1 0,0 1 15,1-27-15,-1 1 16,26 25-16,-26-25 0,26 25 15,-26 1-15,-25-1 16,0 0-16,-1 1 0,-25-1 16,-25 26-16,-1 0 15,0 0-15,1-26 16,-1 26-16,-25 0 0,25 0 16,1 0-16,-1-25 15,0 25-15,26-26 0,0 0 16,26 1-16,0-27 15,-1 27-15,26-27 16,-25 27-16,25-27 0,-25 27 16,25-27-16,-25 27 15,0-1-15,-1-25 0,-25 25 16,0 1-16,0-1 16,-25 26-16,25-26 15,-26 26-15,26-25 0,-26 25 16,26-26-1,26 26 1,0 0-16,-1 0 0,1 0 16,0 0-16,-1 26 15,27-26-15,-27 25 0,1 1 16,0 0-16,-26-1 31,-26-25-31,0 0 0,1 0 16,-1-25-16,0 25 15,-25-26-15,25 0 16,26 1-16,0-1 0,26 0 16,-26 1-16,26-1 15,-1 0-15,27 1 0,-27-27 16,27 27-16,-1-1 0,-25 0 16,-1 26-16,1-25 15,0 25-15,-1 0 0,1 0 16,-26 25-1,0 1-15,0 0 32,0-52-1,26 26-15,-26-26-16,25 26 0,1-25 15,0-1-15,-1 0 0,1 1 16,25-1-16,-25 26 15,-1-26-15,1 1 0,0 25 16,25 0-16,-25 0 16,-1 0-16,1 25 15,0-25 1,-26 26-16,25-26 0,-25 26 16,26-26-1,0 0 1,-1-26-1,1 26-15,25-26 0,-25 1 16,25-1-16,1 0 16,-1 1-16,0-27 0,1 52 15,-27-25-15,1-1 16,0 1-16,-1 25 0,1 0 31,-26 25-15,0 1-16,25-26 15,-25 25 1,26-25 0,0 0-1,-1 0-15,-25-25 16,26 25-16,0-26 0,25 26 16,-25-25-16,-1 25 15,27-26-15,-1 0 0,-25 1 16,25 25-16,-25-26 0,25 0 15,-25 26-15,-1 0 16,27-25-16,-27 25 16,1 25-16,0 1 15,-26 0 1,25-26-16,-25 25 0,26 1 16,0-26-1,-1 0-15,1 0 16,-1-26-16,1 26 0,25-25 15,-25 25-15,0-26 0,25 0 16,-25 1-16,-1 25 0,1-26 16,0 0-16,-1 1 15,1 25-15,0-26 0,-1 26 16,1 0-16,25 0 16,-25 0-16,-26 26 0,26-26 15,-1 25-15,1-25 0,0 0 16,-26 26-16,25-26 15,1 26-15,0-26 16,-1 0-16,27 0 16,-27 0-16,26-26 0,1 26 15,-1-26-15,0 26 0,-25-25 16,25 25-16,-25-26 16,0 26-16,-1-26 0,1 26 15,0 0-15,-1-25 0,-25-1 16,26 26-16,0-26 15,-1 1-15,27-1 16,-27 0-16,27 1 0,-1 25 16,-25-26-16,25 0 0,-25 26 15,25 0-15,-25 0 0,-1 0 16,1 0 0,-1 0-16,1 0 31,0 0-31,-1 0 15,27 0-15,-27-25 0,27 25 16,-27-26-16,27 26 16,-1-26-16,0 26 15,-25-25-15,25 25 0,1-26 16,-27 26-16,1 0 0,25 0 16,-25 0-16,0 0 0,25 0 15,-25-26-15,-1 26 16,1 0-16,-1 0 0,1-25 15,0 25-15,-1 0 16,-25-26-16,26 26 0,0-26 16,-1 26-16,-25-25 15,26 25-15,0-26 0,-26 0 16</inkml:trace>
  <inkml:trace contextRef="#ctx0" brushRef="#br0" timeOffset="108670">12423 3826 0,'-52'0'0,"-25"-26"0,52 26 16,-1 0-16,0 0 15,52 0-15,0 0 16,-1 26-16,27-26 0,-1 26 16,0-26-16,26 25 15,-25 1-15,-1 0 0,0-26 16,0 25-16,1 1 15,-1 0-15,0-1 0,-25 1 16,0-1-16,-1 27 0,-25-27 16,-25 27-16,-1 25 15,-25-26-15,-1 0 0,1 26 16,0-25-16,-1-1 0,1 0 16,0 1-16,25-1 15,-25-25-15</inkml:trace>
  <inkml:trace contextRef="#ctx0" brushRef="#br0" timeOffset="109473">7753 5186 0,'0'-26'0,"0"0"0,0 1 16,0-1-1,26 26 1,-1 0-16,27 0 0,-1 26 15,0-1-15,26 1 16,0 0-16,0 25 0,0 0 16,26 1-16,-26-1 15,25 0-15,-25 1 0,0-1 16,0-25-16,-25 25 0,25-25 16,-52-1-16,1 1 15,0-26-15,-1 0 0,-50-26 31,-1 1-15,0-1 0</inkml:trace>
  <inkml:trace contextRef="#ctx0" brushRef="#br0" timeOffset="109798">8420 4980 0,'-26'-25'0,"26"-1"16,-25 26-16,25-25 16,-26 25-16,26 25 15,0 1-15,0-1 0,0 27 16,0-1-16,0 0 16,0 1-16,-25 25 0,25 0 15,0 0-15,0-26 16,-26 26-16,26 0 0,0 0 15,0 0-15,0 0 0,0 0 16,0-26-16,26 0 16,-26 1-16,0-27 15,0 1-15,25 0 0,-25-1 16,0-50 0,0-1-1,0 0-15</inkml:trace>
  <inkml:trace contextRef="#ctx0" brushRef="#br0" timeOffset="110367">8369 4750 0,'-51'-26'16,"25"0"-16,0 1 0,1 25 15,-27-26-15,1 26 16,-26 0-16,0 26 0,0-26 16,0 51-16,-26-25 0,26 25 15,-25 26-15,25-26 16,0 26-16,26 0 0,25 0 16,0 0-16,26 26 15,0-1-15,26-25 16,0 26-16,25 0 0,0-1 0,1 1 15,24-26-15,-24 25 16,25-25-16,-26 0 0,26-25 16,0 25-16,0-52 15,0 27-15,0-27 0,26-25 16,-26 0-16,25 0 16,1-25-16,-26-27 0,25 1 15,1 0-15,-26-26 0,0 0 16,0-26-16,-26 26 15,-25-26-15,-26-25 0,0 26 16,0-1-16,-51-25 16,-1 25-16,1 0 0,-26 1 15,0-1-15,0 26 0,0 0 16,0 26-16,0 0 16,0-1-16,0 27 0,0 25 15,26 0-15,0 0 0,-1 0 16,1 0-16,0 0 15,-1 25-15,27-25 0,-27 26 16,27 0-16,-27-1 16,27 1-16,-1 0 0,0-1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4:00:01.690"/>
    </inkml:context>
    <inkml:brush xml:id="br0">
      <inkml:brushProperty name="width" value="0.05" units="cm"/>
      <inkml:brushProperty name="height" value="0.05" units="cm"/>
      <inkml:brushProperty name="fitToCurve" value="1"/>
    </inkml:brush>
  </inkml:definitions>
  <inkml:trace contextRef="#ctx0" brushRef="#br0">0 361 0,'0'-25'15,"25"-1"-15,1 0 16,-1 1 0,-25-1-16,26 26 31,-26 26-15,26-1-1,-26 1-15,25 0 0,-25 25 16,26-25-16,-26 50 0,0-24 15,26-1-15,-26 26 16,0-26-16,0 1 0,0-1 16,25-25-16,-25 25 0,0-25 15,0-1-15,0-50 32,0-27-17,26 27-15,-26-52 0,0 25 16,0-25-16,0-25 15,0 25-15,0 0 0,0-26 16,26 52-16,-26-26 0,25 26 16,1-1-16,0 27 15,-1-1-15,1 26 0,25 0 16,-25 26-16,25-1 0,-25 1 16,25 25-16,-25 1 15,0-27-15,-1 27 0,1 25 16,0-26-16,-26 0 15,25 0-15,-25 1 0,0-1 16,0 0-16,26 1 0,-26-27 16,0 1-16,0 0 15,0-1-15,0-50 16,0-1 0,0-25-16,26-1 0,-26-25 15,0 0-15,25 26 0,-25-26 16,26 0-16,-26 26 15,25 25-15,1 1 16,0 25-16,-1 0 0,1 25 0,0 1 16,-1 25-16,1 1 15,0-1-15,-1 0 0,1 0 16,0 26-16,-26-25 16,25-1-16,1 0 0,-26 1 15,0-27-15,26 1 16,-26 0-16,25-1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4:00:02.081"/>
    </inkml:context>
    <inkml:brush xml:id="br0">
      <inkml:brushProperty name="width" value="0.05" units="cm"/>
      <inkml:brushProperty name="height" value="0.05" units="cm"/>
      <inkml:brushProperty name="fitToCurve" value="1"/>
    </inkml:brush>
  </inkml:definitions>
  <inkml:trace contextRef="#ctx0" brushRef="#br0">13 51 0,'26'-26'0,"0"26"15,-26 26 32,-26 0-47,26-1 0,-26 26 16,26 1-16,0-1 15,0 0-15,0 1 0,0-27 16,0 27-16,0-27 0,26 27 16,0-52-16,-1 25 0,1-25 15,0 0-15,25-25 16,-26-1-16,27 0 0,-27 1 15,1-27-15,0 1 16,-1 0-16,-25-1 0,0 1 16,-25 0-16,-1 25 0,0-25 15,1 25-15,-27 1 16,27 25-16,-26 0 0,25 0 16,0 0-16,1 25 15,25 1-15,0 0 16,0-1-16,25 1 15,1-26-15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9T04:00:19.135"/>
    </inkml:context>
    <inkml:brush xml:id="br0">
      <inkml:brushProperty name="width" value="0.05" units="cm"/>
      <inkml:brushProperty name="height" value="0.05" units="cm"/>
      <inkml:brushProperty name="fitToCurve" value="1"/>
    </inkml:brush>
  </inkml:definitions>
  <inkml:trace contextRef="#ctx0" brushRef="#br0">2156 2802 0,'-24'0'15,"24"-24"1,24 0-16,0 24 15,24 0-15,49 0 16,0-24-16,48 24 0,49-24 16,23 24-16,25-25 0,24 1 15,49 0-15,23 0 16,1 0-16,0-1 0,-1-23 16,1 24-16,-24 0 15,-25 24-15,-24-25 0,-24 1 16,-49 0-16,-23 24 15,-49-24-15,-25 24 0,-23 0 16,-25 0-16,1 0 0,-73 0 31,-25 0-31,25 0 16</inkml:trace>
  <inkml:trace contextRef="#ctx0" brushRef="#br0" timeOffset="-1328">4768 1472 0,'0'-24'16,"25"24"-16,-25-25 15,0 1 1,0 0 0,-25 24-16,1 0 15,0-24-15,0 24 16,0 0-16,-25 0 0,25 0 15,-24 24-15,-1-24 16,25 24-16,-24 25 0,24-25 16,-1 24-16,1 1 0,24 23 15,0-23-15,0 23 16,0 1-16,0-25 0,24 0 16,1 1-16,23-25 15,-24 24-15,0-48 0,25 25 16,-25-25-16,24 0 0,1-25 15,-25 1-15,24 0 16,1-24-16,-25-1 0,0 1 16,0-25-16,-24 25 15,0-49-15,0 25 0,0-25 16,-24 24-16,0-24 0,24 25 16,-24-1-16,24 1 15,-25 23-15,25 25 0,0 0 16,25 24-1,-25 24-15,24 25 0,-24-1 16,24 0-16,-24 25 0,24-25 16,-24 25-16,24-1 15,-24 1-15,25 0 0,-25-25 16,24 25-16,-24-25 16,0 0-16,0 1 0,24-1 15,-24-24-15,0 0 0</inkml:trace>
  <inkml:trace contextRef="#ctx0" brushRef="#br0" timeOffset="-644">5349 1641 0,'0'-24'15,"-24"0"16,24 48 1,0 0-32,24-24 15,-24 24-15,24-24 0,0 25 16,1-25-16,-1 0 16,0 0-16,0-25 0,25 25 15,-25-24-15,0 0 16,0 0-16,-24 0 0,24-1 15,-24 1-15,0-24 0,-24 24 16,0-1-16,0 1 16,0 24-16,-1-24 0,-23 24 15,24 0-15,-25 0 16,25 24-16,0-24 0,0 49 16,24-25-16,-24 24 0,24 1 15,0-1-15,24 0 16,-24 1-16,24-1 0,0 0 15,0 1-15,1-25 16,-1 0-16,24 0 0,-24-24 16,25 0-16,-1 0 15,-24-24-15,25 0 0,-1 0 16,0-25-16,1 1 0,-25-24 16,24-1-16,-23 0 15,-1-23-15,-24-1 0,24 0 16,-24 25-16,0-25 0,0 24 15,0 25-15,0-25 16,0 49-16,0 0 0,-24 24 16,24 24-1,0 0-15,-24 25 0,-1-1 16,25 0-16,-24 25 0,24 0 16,0-1-16,0 1 15,24 23-15,1-23 0,-1 0 16,0 23-16,24-47 0,1 23 15,-1-23-15,-24-1 16,25 0-16,-25-23 0,0-25 16,0 0-16</inkml:trace>
  <inkml:trace contextRef="#ctx0" brushRef="#br0" timeOffset="1063">7139 1302 0,'-24'0'0,"48"0"46,0 0-30,25 0-16,-25-24 0,48 24 16,-23 0-16,23 0 0,1 0 15,24-24-15,-25 24 16,1 0-16,-1 0 0,-23 0 16,-1 0-16,1 0 0,-25 0 15,0 0-15,-24-24 31</inkml:trace>
  <inkml:trace contextRef="#ctx0" brushRef="#br0" timeOffset="1644">7623 988 0,'-24'0'16,"0"0"-1,48 0 17,0 24-32,0-24 15,0 24-15,25-24 0,-1 25 16,0-1-16,1-24 15,-1 24-15,1 0 0,-1-24 16,-24 24-16,0-24 16,1 25-16,-1-25 0,-24 24 31,-24-24-15,-1 0-16,1 24 15,24 0 16,0 0-15,0 0 0,-24 25-16,0-25 15,24 0-15,-24 25 0,-1-1 16,1-24-16,-24 25 16,24-1-16</inkml:trace>
  <inkml:trace contextRef="#ctx0" brushRef="#br0" timeOffset="15580">16598 1085 0,'0'-24'0,"0"-1"15,-25 1 1,1 24-16,-24 0 0,24 0 15,-25 0-15,1 24 0,24 1 16,-25-1-16,25 24 0,0-24 16,0 25-16,0-1 15,24 0-15,0 1 16,24-1-16,0-24 0,0 25 16,24-25-16,-23 24 0,47-48 15,-23 25-15,23-25 0,-23 0 16,23-25-16,-23 1 15,23 0-15,-48-24 0,25-1 16,-25 1-16,-24-25 16,0 25-16,-24 0 0,-25-1 15,1 1-15,0 24 0,-1-1 16,1 1-16,-25 24 16,25 24-16,-1 1 0,1-1 15,24 0-15,0 0 16,24 25-16,0-25 0,0 0 15,48 0-15,0 0 0,1-24 16</inkml:trace>
  <inkml:trace contextRef="#ctx0" brushRef="#br0" timeOffset="15951">17589 625 0,'0'-72'0,"0"-25"15,0 0-15,-24 0 0,0 1 16,0 23-16,0 25 16,-1 23-16,-23 1 0,24 48 15,-49 1-15,25 47 16,0-23-16,-1 47 0,1 1 16,-1 0-16,1 0 0,24 24 15,0-1-15,24 1 16,0 0-16,24 0 0,0 24 15,0 1-15,25-25 16,-1 24-16,0-24 0,25 24 16,-25-24-16,1-24 0,-1-1 15,0 1-15,-23-24 16,-1-1-16,-24-23 0,0-25 16,0 0-16,-49-24 15,25 0-15,0-24 16,-24 0-16,-1-25 0,1-23 15,24 23-15,-25-48 16</inkml:trace>
  <inkml:trace contextRef="#ctx0" brushRef="#br0" timeOffset="16150">17130 1399 0,'0'-24'0,"0"0"31,24 24-31,0 0 0,25 0 16,-1 0-16,-24 0 15,24 0-15,25 0 0,-25 0 16,1 0-16,-1 0 16,1 0-16,-1 0 0</inkml:trace>
  <inkml:trace contextRef="#ctx0" brushRef="#br0" timeOffset="12392">9969 1254 0,'0'-24'15,"-24"0"1,0 0-16,24-1 0,-24 1 15,24 0-15,-24 24 16,-1-24-16,1 24 0,0 0 16,0 0-16,-25 0 15,25 24-15,-24 0 0,-25 25 16,25-1-16,0 0 0,-1 1 16,1 23-16,24 25 15,-1-24-15,1-1 0,24 1 16,0-1-16,24 1 0,1-25 15,23 1-15,0-1 16,25-24-16,-25-24 0,49 0 16,-24 0-16,23 0 15,-23-24-15,0-24 0,-1-1 16,1 1-16,-25-25 0,-24 1 16,0-1-16,-24 1 15,0-25-15,-24 24 0,0 1 16,0-1-16,-24 25 15,-1-1-15,1 1 0,24 24 16,-25 24-16,25 0 16,-24 24-16,23-24 0,-23 48 15,48-23-15,-24-1 0,0 0 16,24 24-16,0-24 16,0 1-16</inkml:trace>
  <inkml:trace contextRef="#ctx0" brushRef="#br0" timeOffset="13203">10550 1206 0,'0'-24'15,"0"48"32,0 24-31,0-24-16,0 25 0,24-1 16,-24 25-16,0-25 15,24 25-15,-24-25 0,0 25 16,0-25-16,0 0 0,0 1 15,0 23 1,0-48-16,0 1 0,0-50 31,0 1-31,0-24 16,0-1-16,-24-23 0,24-1 16,-24 1-16,0-25 0,0 24 15,24-23-15,-25-1 16,25 24-16,0 1 0,25-1 15,-1 25-15,0-1 16,24 25-16,1 24 0,-1 0 16,25 0-16,-25 0 0,25 0 15,-1 24-15,-23 1 16,-1-1-16,0 0 0,-23 24 16,-1-23-16,-24-1 15,0 24-15,0-24 0,-24 1 16,-25 23-16,25-24 0,-24 0 15,-25 0-15,25 25 16,-1-49-16,1 24 0,24 0 16,-1-24-16,1 0 15,48 0 1,25 0-16,-1-24 16,25 24-16,-1 0 15,1 0-15,0 0 0,23 24 16,-23-24-16,-1 24 15,1 1-15,0 23 0,-49-24 16,24 25-16,-24-1 0,-24-24 16,0 25-16,-24-1 15,-24-24-15,-1 0 0,1 0 16,-25 1-16,1-1 16,-1-24-16,25 24 0,-25-24 15,25 0-15,-25-24 0,49 24 16,-24-24-16,24-1 15,-1-23-15,1 24 0,24 0 16</inkml:trace>
  <inkml:trace contextRef="#ctx0" brushRef="#br0" timeOffset="13839">11711 1012 0,'-48'-24'0,"24"24"16,-1-24-16,1 24 16,0-24-16,24-1 15,24 25 1,0 0-16,1 0 0,23 0 15,0 0-15,1 0 16,-1 0-16,0 0 0,1 0 16,-1 0-16,1 0 0,-25 0 15,0 0-15,-48 0 32,0 0-17,-1 0 1,1 0-16,24 25 15,0-1 1,0 24-16,0 1 0,0-1 16,0 0-16,24 25 0,-24-1 15,25 1-15,-1-25 16,-24 25-16,0 0 0,24-25 16,-24 25-16,0-25 15,0 0-15,24-24 0,-24 1 16,0-1-16,0 0 0,0-48 31,-24 0-31,24-1 16,-24 1-16,24-24 15,-24 24-15,-1-25 0,1 25 16,0 0-16,-24 0 0,23 24 16,1 0-16,-24 0 15,24 24-15,-1 0 0,1 0 16,0 1-16,0-1 15,24 0-15,0 0 0,0 0 16,24 0-16,0-24 0</inkml:trace>
  <inkml:trace contextRef="#ctx0" brushRef="#br0" timeOffset="14193">13090 1133 0,'0'-24'15,"0"0"-15,-24 0 0,24-25 16,-24 25-16,-1 0 16,1-25-16,0 25 0,-24 24 15,23 0-15,-23 0 0,0 0 16,-1 24-16,25 1 15,-24 23-15,-1 0 0,1 1 16,24 23-16,0 1 16,-1-25-16,25 25 0,0-1 15,0 1-15,0-25 16,0 25-16,25-25 0,23 1 16,-24-25-16,25 24 0,-1-48 15,0 24-15,25-24 16,-25 0-16,25-24 0,-25 0 15,1 0-15</inkml:trace>
  <inkml:trace contextRef="#ctx0" brushRef="#br0" timeOffset="14379">12872 1375 0,'-48'0'0,"-25"0"15,25 0-15,0 0 0,23 0 16,1 0-16,0 24 0,48-24 31,0 0-31,25 0 0,-1 0 16,0 0-16,25 0 0,0 0 15,-1-24-15,1 24 16,-25 0-16</inkml:trace>
  <inkml:trace contextRef="#ctx0" brushRef="#br0" timeOffset="14680">14033 940 0,'-24'0'16,"-24"-25"-16,24 25 16,-25 0-16,25 0 15,-24 0-15,-1 25 0,1-25 16,0 24-16,23 0 15,-23 0-15,24 0 0,0 1 16,-1 23-16,1 0 0,24 1 16,-24-1-16,24 0 15,0 1-15,0-1 0,0 1 16,24-1-16,0-24 16,25 25-16,-1-25 0,1-24 15,23 0-15,1 0 0,23 0 16,-23-24-16</inkml:trace>
  <inkml:trace contextRef="#ctx0" brushRef="#br0" timeOffset="15086">14324 988 0,'-49'0'0,"25"0"0,0 0 15,0 0-15,48 0 16,0 0-16,0 0 16,25 0-16,23 0 0,-23-24 15,23 24-15,25 0 16,-24 0-16,-1 0 0,-24-24 16,25 24-16,-25 0 0,-23 0 15,-1-25-15,0 25 16,-24-24-16,-24 24 0,0 0 15,-1-24-15,1 24 0,-24 0 16,-1-24-16,1 24 16,24 0-16,-24 0 0,23 0 15,1 24-15,0-24 16,0 48-16,24-23 16,0 23-16,0 0 15,24 1-15,-24 23 0,24-23 16,0 23-16,-24-23 0,0 23 15,25-23-15,-25 23 16,24-23-16,-24-25 0</inkml:trace>
  <inkml:trace contextRef="#ctx0" brushRef="#br0" timeOffset="16797">19138 1351 0,'24'0'16,"-24"-24"-16,24-1 16,-24 1-16,0 0 0,0 0 15,-24-24-15,0 23 16,-1-23-16,1 24 0,-24 0 16,24-1-16,-25 1 0,25 24 15,-24 0-15,-1 0 16,1 0-16,0 24 0,23 1 15,-23 23-15,0-24 0,23 25 16,1-1-16,24 0 16,-24 1-16,24-1 0,0 0 15,24 1-15,0-25 16,25 24-16,-25-23 0,24-1 16,1 0-16,-1-24 0,0 0 15,1 0-15,-1-24 16,1 0-16,-1-1 0,0-23 15,-23 0-15,-1-1 16,0-23-16,0-1 0,-24 1 16,0-1-16,0-24 0,0 0 15,0 1-15,0 23 16,-24 1-16,24-1 0,-24 25 16,24-1-16,-24 25 15,-1 0-15,1 24 16,24 24-16,-24 0 0,24 0 15,0 25-15,0-1 16,0 25-16,0-1 0,24 1 16,0-1-16,1 25 15,-1-24-15,-24-1 0,24-23 16,0 23-16,0-23 0,1-1 16,-25 0-16,24-23 15,0-1-15,0-24 0,0 0 16</inkml:trace>
  <inkml:trace contextRef="#ctx0" brushRef="#br0" timeOffset="17566">19984 1206 0,'24'0'0,"1"0"16,-1-24-16,0 24 15,0-25-15,0 1 16,-24 0-16,0 0 15,0 0-15,-24-1 0,0 1 16,0-24-16,0 24 0,-1 24 16,1-25-16,0 25 15,0 0-15,0 0 0,-25 25 16,25-1-16,0 24 16,-24 1-16,23-1 0,1 0 15,0 25-15,24-25 16,-24 1-16,24-1 0,0 0 15,24-23-15,-24-1 0,24 24 16,25-48-16,-25 24 16,0-24-16,24 0 0,1-24 15,-25 24-15,24-24 16,-24-24-16,1 23 0,-1-23 16,0 0-16,0-1 0,0 1 15,-24 0-15,25-1 16,-25 25-16,0 0 0,0 0 15,0 48 1,0 0 0,0 24-16,0-23 15,0 23-15,24-24 16,-24 0-16,24 25 0,0-25 16,0 0-16,1 0 0,23 0 15,-24-24-15,24 25 16,-23-25-16,23 0 0,0 0 15,1-25-15,-1 1 16,1 0-16,-25 0 0,24-25 16,-24 1-16,1 0 0,-1-25 15,-24 1-15,0-1 16,0 0-16,0 1 16,0-1-16,0 25 0,-24 0 15,24-1-15,-25 25 0,1 0 16,0 24-16,0 24 15,0 0-15,24 25 16,-25-1-16,25 0 0,0 1 16,0 23-16,0-23 15,25 23-15,-1-23 0,0 23 16,-24-23-16,24-1 0,0 0 16,1-24-16,-1 25 15,0-25-15,0 0 0,0 0 16,0-24-1</inkml:trace>
  <inkml:trace contextRef="#ctx0" brushRef="#br0" timeOffset="18290">20710 1109 0,'-24'-24'0,"0"0"16,-1 24-16,1 0 0,0-25 31,48 25-31,0 0 15,1 0-15,-1 25 0,24-25 16,1 0-16,23 0 0,1 24 16,-1-24-16,1 0 15,-1 0-15,1 0 0,24 0 16,-25-24-16,1 24 16,-25-25-16,1 25 0,-1-24 15,-24 24-15,0-24 16,-24 0-16,0 0 0,-24-1 15,0 1-15,-24 0 0,-1 0 16,1 0-16,24 24 16,-25 0-16,1 0 0,24 0 15,-25 24-15,25 0 0,0 24 16,0 1-16,24-1 16,-24 25-16,24-25 0,0 1 15,0-1-15,0 0 16,0 1-16,24-25 0,0 0 15,0 0-15,0 0 0,1-24 16,-1 0-16,0 0 16,0 0-16,0-24 0,25 0 15,-25 0-15,24 0 16,-24-25-16,25-23 16,-25 23-16,0 1 15,-24 0-15,24-1 0,-24 25 16,25 0-16,-25 0 0,-25 48 31,25 0-31,-24 0 16,24 25-16,0-25 0,0 24 15,0 1-15,24-1 16,-24-24-16,25 24 0,-1-23 16,0-1-16,0 0 15,25 0-15,-25-24 0,0 24 16,24-24-16,-24 0 0,25-24 15,-25 24-15,0-24 16,25 0-16,-49 0 0,24 24 16,0-25-16,0 1 15,-24 0 1,-24 24 0,0 24-1</inkml:trace>
  <inkml:trace contextRef="#ctx0" brushRef="#br0" timeOffset="18482">22500 1061 0,'-24'0'15,"0"0"-15</inkml:trace>
  <inkml:trace contextRef="#ctx0" brushRef="#br0" timeOffset="64647">14033 13567 0,'-24'-24'0,"0"-25"15,24 1-15,-24 0 16,24-1-16,0 1 0,0 0 15,24-1-15,0 1 16,0 24-16,25-25 0,-1 49 16,1-24-16,23 24 0,-24 0 15,1 24-15,-1 0 16,1 1-16,-1 23 0,-24 0 16,0 1-16,-24-1 15,0 1-15,0-1 0,-24 24 16,0-23-16,0-1 0,0 1 15,-1-1-15,-23 0 16,24 1-16,0-1 0,-1 1 16,25-1-16,-24-24 15,24 24-15,0-23 0,0 23 16,0 0-16,0-23 0,0-1 16,24 24-16</inkml:trace>
  <inkml:trace contextRef="#ctx0" brushRef="#br0" timeOffset="64874">14517 14631 0,'-24'0'15,"0"0"-15,24-24 31,0 48-15,0 1 0,0-1-16,0 0 15,0 0-15</inkml:trace>
  <inkml:trace contextRef="#ctx0" brushRef="#br0" timeOffset="65667">14493 12793 0,'-24'-24'0,"-25"0"16,1-1-16,-25 1 0,1 0 15,-1 0-15,1 24 0,-1 0 16,-24 0-16,1 0 16,23 24-16,-24 0 0,1 25 15,-1-1-15,0 0 16,24 25-16,-23-1 0,47 1 15,-23 24-15,23 0 0,1-1 16,24 1-16,0 0 16,-1 0-16,25 24 0,0-25 15,25 1-15,-1 0 16,0 0-16,24-1 0,1 1 16,23 0-16,1 0 15,-1-1-15,1-23 0,0 24 16,-1 0-16,25-25 0,-24 1 15,-1-25-15,25 25 16,0-49-16,-25 24 0,25-24 16,24-24-16,-24 0 0,24 0 15,-25 0-15,25-24 16,24 0-16,-48 0 0,24-25 16,0 25-16,-24-24 15,0-1-15,-25-23 0,1 24 16,-1-25-16,-23 0 0,-1-23 15,1-1-15,-25 0 16,0 0-16,0 1 0,-24-25 16,24 24-16,-24-24 15,0 24-15,0 0 0,0 1 16,0-1-16,-24 24 0,-48-72 16,23 73-1,1-1-15,-1 0 0,1 1 16,-25 23-16,1-23 15,-1 24-15,1-25 0,-1 25 16,1 23-16,-1-23 0,0 24 16,1 0-16,-1-1 15,1 1-15,-1 0 0,1 24 16,-1-24-16,0 24 0,1 0 16,23 0-16,-23 0 15,24 0-15,-1 24 0</inkml:trace>
  <inkml:trace contextRef="#ctx0" brushRef="#br0" timeOffset="68740">13380 16034 0,'-24'0'0,"0"-24"16,0 24 0,-1 0-16,1 24 15,24 1-15,0-1 0,-24 24 16,24 25-16,-24-25 15,24 25-15,-24-1 0,24 1 16,0-1-16,-24-23 0,24-1 16,0 1-16,0-1 15,0-24-15,0 0 0,-25 1 16,25-50 0,0 1-16,0 0 15,0-24-15,25-1 0,-25-23 16,0-1-16,24-24 15,-24 1-15,0-1 0,0 0 16,0 0-16,24 1 16,-24 23-16,24 0 0,0 25 15,0 24-15,1 0 0,23 24 16,0 24-16,1 0 16,-1 24-16,1 1 0,-25-1 15,24 25-15,-24-1 16,25 25-16,-25-24 0,-24-1 15,24 25-15,0-24 0,-24-1 16,0-24-16,0 1 16,0-1-16,24 1 0,-24-25 15</inkml:trace>
  <inkml:trace contextRef="#ctx0" brushRef="#br0" timeOffset="68938">13259 16325 0,'-24'-24'16,"0"24"-16,24-25 0,0 1 15,24 0 1,0 24-16,0 0 0,25-24 16,-1 24-16,1-24 15,-1-1-15,25 25 0,-1-24 16,-23 0-16,23 24 0,-24-24 15</inkml:trace>
  <inkml:trace contextRef="#ctx0" brushRef="#br0" timeOffset="69426">13961 15865 0,'0'-24'0,"0"0"0,-24 0 16,24-1-1,0 50 16,24-1-31,-24 24 0,24 25 16,-24-25-16,24 49 0,0-25 16,-24 25-16,25 0 15,-1 24-15,-24-24 0,24-1 16,0-23-16,0 24 16,-24-25-16,25 1 0,-25-25 15,24 1-15,-24-1 0,0-24 16,0 0-16,-24-48 31,-1-24-31,25 24 16,-24-49-16,0 25 15,0-49-15,0 24 0,24-23 16,-25-25-16,25 24 16,0 0-16,0 25 0,0-1 15,25 0-15,-1 49 0,0-24 16,0 48-16,0 0 15,1 0-15,-1 0 0,24 0 16,-24 24-16,0-24 16,1 24-16,-25 0 0,24 1 15,-24 23-15,0-24 0,0 0 16,-24 1-16,-1-1 16,1 0-16,0 0 0,0 0 15,0 1-15,0-25 16,-1 0-16</inkml:trace>
  <inkml:trace contextRef="#ctx0" brushRef="#br0" timeOffset="69953">14493 15768 0,'0'-24'0,"24"24"0,0 24 31,-24 1-31,0-1 0,25 0 16,-25 24-16,0 1 0,24 23 15,0 1-15,0-1 16,-24 25-16,24-24 0,1 24 16,-1-1-16,0-23 0,0 24 15,-24-25-15,24-23 16,-24 23-16,24-23 15,-24-25-15,0 24 0,0-24 16,0 0-16,0-48 31,0 0-31,0 0 0,-24-24 16,24-1-16,-24-23 0,24-1 16,-24 0-16,0-23 15,24-1-15,0 0 0,-24 25 16,24-1-16,0 25 15,24-1-15,0 1 0,-24 24 16,24-1-16,0 25 0,0 0 16,1 0-16,23 0 15,-24 25-15,0-1 0,1 0 16,-1 24-16,0-23 16,0 23-16,-24 0 0,0-23 15,0 23-15,-24-24 0,0 25 16,0-25-16,-1 0 15,1-24-15,0 24 0,0-24 16</inkml:trace>
  <inkml:trace contextRef="#ctx0" brushRef="#br0" timeOffset="70289">15678 15599 0,'0'-24'0,"-24"0"0,24-1 16,-24 1-16,24 48 31,0 25-15,24-1-16,-24 1 0,24 23 15,-24 1-15,0 24 0,25-25 16,-25 25-16,24-25 16,-24 1-16,24-25 0,0 25 15,0-25-15,0-23 16,1-1-16,23 0 0,0-24 16,1 0-16,-25-24 0,24-25 15,1 1-15</inkml:trace>
  <inkml:trace contextRef="#ctx0" brushRef="#br0" timeOffset="70487">16162 15841 0,'0'-24'0,"0"48"47,24-24-47,-24 24 0,0 25 16,0-25-16,0 0 15,0 0-15,0 24 0,0-23 16,0-1-16,0 24 0,0-24 16,25-24-16,-25 25 15</inkml:trace>
  <inkml:trace contextRef="#ctx0" brushRef="#br0" timeOffset="70623">16186 15526 0,'0'-48'0,"0"24"0,-24 0 16,24 48-1</inkml:trace>
  <inkml:trace contextRef="#ctx0" brushRef="#br0" timeOffset="70972">16791 15357 0,'24'-48'15,"0"-1"-15,-24 1 0,25-25 16,-25 1-16,0-1 16,-49-48-16,25 73 15,0 24-15,0 24 0,0 24 16,-25 24-16,25 1 15,0 23-15,0 25 0,-1 0 16,25 24-16,0 0 16,0 0-16,0 0 0,25 24 15,-1-24-15,0 0 16,24 121-16,-23-121 16,-1-25-16,0 1 0,0-24 15,-24 23-15,24-47 16,-24-1-16,0 1 0,0-25 15,-24 0-15,0-48 16,0 0-16,-25-25 16,25 1-16</inkml:trace>
  <inkml:trace contextRef="#ctx0" brushRef="#br0" timeOffset="71395">16525 16059 0,'24'-25'0,"-24"1"0,24 0 15,1 24-15,-1-24 16,0 24-16,0 0 0,0-24 16,1 24-16,-1 0 0,0 0 15,0 0-15,0 0 16,25 0-16,-25 0 0,0 0 16,24 0-16,-23 0 15,23 0-15,-24-24 0,25 24 16,-25 0-16,24-25 0,-24 1 15,1 24-15,-1-24 16,0 0-16,-24 0 0,24-1 16,-24 1-16,24 0 15,-24 0-15,0 0 0,-24-1 16,24 1-16,-24 24 0,0-24 16,0 24-16,-1 0 15,1 0-15,24 24 0,-24 0 16,0 1-16,0-1 15,24 24-15,-25 1 0,25-1 16,0 0-16,0 1 0,25-25 16,-1 24-16,0-24 15,0 1-15,0-1 0,25-24 16,-25 0-16,24 0 16,1-24-16</inkml:trace>
  <inkml:trace contextRef="#ctx0" brushRef="#br0" timeOffset="72059">17831 15575 0,'-24'0'16,"24"24"-16,-24-24 15,48-24 32,0 24-31,-24-24-16,0-1 16,0 1-1,0 0 1,-24 0-1,0 24-15,0 0 16,0 0-16,-1 0 16,1 24-16,0 0 0,0 0 15,24 1 1,0 23-16,0-24 16,24 0-16,0 1 0,0-1 15,1 0-15,-1-24 0,0 24 16,24 0-16,-24-24 15,25 25-15,-25-1 0,0-24 16,0 24-16,-24 0 0,0 0 16,0 1-1,-24-1-15,-24-24 0,24 24 16,-25-24-16,1 0 0,24 0 16,-25 0-16,25 0 15,0-24-15,0 0 0,0-1 16,24 1-16,0-24 15</inkml:trace>
  <inkml:trace contextRef="#ctx0" brushRef="#br0" timeOffset="72605">17952 15188 0,'24'0'0,"1"-24"16,-25-1-16,24 25 15,0-24-15,0 24 0,0 0 16,1 0-16,-1 49 16,-24-25-1,24 24-15,-24 1 0,24 23 16,-24 1-16,24 23 16,-24-23-16,25 0 0,-25 23 15,24-23-15,-24 24 0,24-25 16,0 1-16,-24-1 15,24 1-15,0 0 0,1-25 16,-25 0-16,24 1 16,0-25-16,-24 0 0,24-24 15,-24-24-15,0 0 16,0 0-16,-24-1 16,24-23-16,-24-25 0,0 1 15,-1-1-15,-23 1 16,24-1-16,0-24 0,0 25 15,-1-1-15,1 1 0,0-1 16,24 0-16,0 49 16,24-24-16,0 24 0,25 0 15,-25 24-15,24 0 16,1 0-16,-1 24 0,-24 0 16,25 0-16,-25 0 0,0 25 15,-24-25-15,0 24 16,-24-24-16,0 25 0,-1-25 15,1 0-15,0 0 16,0 1-16,0-1 0</inkml:trace>
  <inkml:trace contextRef="#ctx0" brushRef="#br0" timeOffset="73109">18992 15502 0,'25'-24'0,"-1"24"16,-24-24-16,24 0 15,-24 0-15,0-1 0,-24 1 16,0 0-16,24-24 0,-25 23 16,1 1-16,0 0 15,0 24-15,0 0 0,-1 0 16,1 24-16,0 0 15,0 1-15,24-1 0,-24 24 16,24 1-16,-24-1 0,24-24 16,0 24-16,0-23 15,0 23-15,0-24 0,24 0 16,-24 1-16,24-25 16,0 24-16,0-24 0,0 0 15,1 0-15,-1 0 0,0-24 16,0-1-16,0 1 15,1 0-15,-25 0 0,24 0 16,-24-25-16,0 25 16,0-24-16,0 24 0,0-25 15,0 25-15,24 0 0,0 24 32,0 24-32,-24 0 15,25 25-15,-1-25 0,-24 24 16,0-24-16,24 25 15,-24-25-15,0 0 0,24 0 16,-24 0-16,0 1 16,24-25-16,-24 24 0</inkml:trace>
  <inkml:trace contextRef="#ctx0" brushRef="#br0" timeOffset="73738">19331 15260 0,'0'-48'0,"0"24"16,0 0-16,0-1 16,24 25-1,-24 25 1,24-1-16,-24 0 0,25 24 16,-25-23-16,24 23 0,-24 0 15,24-23-15,-24 23 16,0 0-16,24-24 0,-24 1 15,0-1-15,24-24 16,-24 24-16,25-24 16,-25-24-1,0 0-15,0-1 16,24 1-16,-24-24 0,0 24 16,24-25-16,-24 1 15,24 0-15,-24-1 0,24 1 16,1 24-16,-25-1 0,24 1 15,0 24-15,-24 24 16,24-24-16,-24 25 0,24 23 16,-24-24-16,25 25 15,-25-25-15,0 24 0,24-24 16,-24 25-16,24-25 0,-24 24 16,24-24-1,-24 1-15,24-1 0,0 0 0,1-24 16,-1 24-16,0-24 15,0 0-15,0-24 16,1 24-16,-25-24 0,24 0 16,-24-1-16,24 1 15,-24 0-15,0-24 0,0 24 16,24-25-16,-24 25 16,0 0-16,0 0 0,0-1 15,24 1-15,-24 48 31,0 1-15,0-1-16,0 0 16,0 0-16,0 0 15,-24-24-15</inkml:trace>
  <inkml:trace contextRef="#ctx0" brushRef="#br0" timeOffset="76364">12267 16470 0,'-24'24'31,"48"-24"-15,-24 24 0,25-24-16,23 0 0,-24 0 15,25 0-15,-1 0 0,25 0 16,-25 0-16,25 0 16,-25 0-16,0 0 0,25-24 15,-49 24-15,24 0 0,-23 0 16,-1-24-16,-48 0 31,-1 24-15,1 0-16,0 0 0,0 0 15,0 0-15</inkml:trace>
  <inkml:trace contextRef="#ctx0" brushRef="#br0" timeOffset="76779">12582 16204 0,'-24'-24'0,"0"24"0,-1-25 15,1 25-15,24-24 16,24 48 15,1 1-31,23-25 16,-24 24-16,25 0 0,-25-24 15,24 48-15,-24-23 16,25-1-16,-25 0 0,0 0 16,0 0-16,0 1 15,-24-1-15,0 0 16,25-24-16,-25 24 0,0 0 16,24 0-1,-24 1-15,0-1 16,-24 24-16,-1-24 0,1 1 15,0 23-15,0-24 16,0 25-16,-25-25 16,25 0-16,0 0 0,0 0 15,0 1-15,-1-25 0,25 24 16,-24-24-16,0 24 0,0-24 16,24 24-1</inkml:trace>
  <inkml:trace contextRef="#ctx0" brushRef="#br0" timeOffset="27725">317 6382 0,'0'-24'16,"-24"24"-16,0 24 15,0 1 1,24-1-16,-24 24 0,24 1 15,0 23-15,0 1 0,24-1 16,0 25-16,0 0 16,0 0-16,1 24 0,-1 0 15,-24 24-15,24-24 16,-24 24-16,0 0 0,-24 0 16,0 24-16,24-23 0,-25-1 15,25 0-15,-24-24 16,24 24-16,0-24 0,0-24 15,0 24-15,0 0 16,24-25-16,-24 25 0,25-24 16,-25 0-16,24 0 0,-24-1 15,24-23-15,-24 24 16,0-49-16,24 0 0,-24 1 16,0-1-16,24-24 15,-24 1-15,25-25 16,-1 0-16,-24 24 15,24-24 1,0 0-16,0 0 16,0 0-1,1 0 1,-1 0-16,0 0 0,24 0 16,1 0-16,23 0 15,1 0-15,48-24 0,24-1 16,0 25-16,49-24 15,23 0-15,25 0 0,24-25 16,25 25-16,-1 0 0,0 0 16,1 0-16,-25 24 15,24-25-15,-48 25 0,0 0 16,-25 0-16,-23 0 16,-25 0-16,-24 0 0,-24 0 15,-24 0-15,-24 0 0,-1 0 16,-47 0-16,-1 0 15,0 0-15,-48 0 16,24-24 0,-24 0-16,-1 24 0,25-24 15,-24-25-15,24 25 0,-24-24 16,24 0-16,-24-1 16,24-23-16,0-1 0,-24-24 15,-1 0-15,25 1 16,-24-25-16,0-24 0,24-1 15,-24 1-15,0-24 0,-1-25 16,1 25-16,0-24 16,0 23-16,-25-23 0,25 23 15,0 1-15,0 0 0,0 24 16,24-1-16,-24 1 16,24 49-16,0-25 0,0 48 15,0 0-15,0 25 16,0 0-16,0 24 15,0-1-15,0 1 16,-25 24 15,1 0-15,0 24-16,0-24 0,-25 0 16,1 0-16,0 25 0,-49-25 15,0 0-15,-24 24 16,0 0-16,-48-24 0,-25 24 15,-23 0-15,-1 0 16,-24 1-16,0-1 0,0-24 16,0 24-16,0 0 15,25 0-15,-1-24 0,24 0 16,1 25-16,48-25 0,0 0 16,48 0-16,0 0 15,49 0-15,-1 0 0,25 0 16,0 0-16,0 0 31,24 24-31,-24-24 16,-1 24-16</inkml:trace>
  <inkml:trace contextRef="#ctx0" brushRef="#br0" timeOffset="28259">1164 5729 0,'-24'0'16,"0"0"0,48 25 31,0-25-47,0 0 15,0 0-15,1 0 16,-1 0-16,0 0 0,24 0 15,-23-25-15,-1 1 0,0 24 16,-24-24-16,24 0 16,-24 0-16,0-25 0,-24 25 15,0 24-15,0-24 0,-25 0 16,-23 24-16,23 0 16,-23 0-16,23 0 0,1 24 15,-25 0-15,49 24 16,0 1-16,0-1 0,24 1 15,0 23-15,24-24 0,0 25 16,25-25-16,-1 1 16,0-1-16,1-24 0,23 1 15,-23-1-15,23-24 16,1 0-16,-1-24 0</inkml:trace>
  <inkml:trace contextRef="#ctx0" brushRef="#br0" timeOffset="28799">1696 5608 0,'-24'-24'16,"0"0"-16,0 0 0,-1 24 15,1 0-15,24 24 16,0 0-16,24 0 16,1 1-16,-1-1 15,-24 24-15,24-24 0,0 1 16,-24 23-16,24-24 0,-24 0 15,0 0-15,0 1 16,0-50 15,0 1-31,25-24 16,-25 24-16,24-25 0,-24 25 16,24-24-16,0-1 15,0 25-15,1-24 0,-25 24 16,24 24-16,0 0 15,0 0-15,0 0 0,-24 48 16,25-24-16,-1 25 0,-24-25 16,24 24-16,-24 1 15,24-25-15,-24 24 0,0-24 16,24 0-16,-24 1 16,24-25-1,1-25-15,-25 1 16,24 0-16,0 0 15,-24 0-15,24 0 0,-24-25 16,24 49-16,1-24 16,-1 24-16,0 24 15,0 0-15,-24 1 16,24-1-16,-24 0 16,25 0-16,-25 0 0,24 0 15,-24 1-15,24-25 0,0 0 16</inkml:trace>
  <inkml:trace contextRef="#ctx0" brushRef="#br0" timeOffset="29243">2446 5270 0,'-24'-49'16,"0"25"-16,24 0 0,-24 24 15,24 24 1,0 25-16,24 23 0,0 1 15,0-1-15,0 1 0,49 96 16,-49-96 0,0-1-16,0 1 0,1-1 15,-25-23-15,0 23 16,0-23-16,0-1 0,0-24 16,0 1-16,0-1 0,-25 0 15,1-48 1,24 0-16,-24-25 0,24 1 15,0-1-15,-24-23 16,24-25-16,0 24 0,0-23 16,0 23-16,24 25 0,-24-1 15,24 1-15,0 24 16,1 24-16,-1 0 0,0 0 16,0 24-16,0 24 0,1-23 15,-1 23-15,0-24 16,0 25-16,-24-25 0,0 0 15,-24 0-15,0 0 16,0 0-16,-25 1 0,25-1 16,-24-24-16,23 24 15,1-24-15,0-24 0</inkml:trace>
  <inkml:trace contextRef="#ctx0" brushRef="#br0" timeOffset="29410">2954 5681 0,'0'24'0,"0"0"16,24-24 15,1 0-15,-1 0-16,0 25 15</inkml:trace>
  <inkml:trace contextRef="#ctx0" brushRef="#br0" timeOffset="29688">3317 5439 0,'-24'0'0,"0"0"16,24 24-1,0 0 1,24 25-16,24-1 16,-24 1-16,1-1 0,23 25 15,-24-1-15,25-24 0,-25 25 16,0-25-16,0 1 16,-24-1-16,0 1 0,0-1 15,0-24-15,-24 0 16,0-24-16,-25-24 15</inkml:trace>
  <inkml:trace contextRef="#ctx0" brushRef="#br0" timeOffset="29855">3269 5125 0,'0'-25'16,"24"1"-16,0 24 15,-24 24 1,24-24-16,-24 25 0,24-1 16,-24 0-16,25 0 0</inkml:trace>
  <inkml:trace contextRef="#ctx0" brushRef="#br0" timeOffset="30209">3994 5415 0,'0'-24'0,"0"-1"16,-24 1-16,0 0 0,-24 0 16,23 24-1,1 0-15,0 0 0,0 24 16,0 0-16,-1 0 15,1 1-15,24-1 0,0 0 16,24 0-16,1 25 0,-1-25 16,24 0-16,1-24 15,-1 24-15,0 0 0,1 1 16,-1-25-16,0 24 16,-23-24-16,-1 24 0,-24 0 15,-24 0-15,-1-24 16,-23 25-16,0-25 15,-1 24-15,25-24 0,-24 0 16,24 0-16</inkml:trace>
  <inkml:trace contextRef="#ctx0" brushRef="#br0" timeOffset="30923">4381 5294 0,'0'-24'16,"-24"24"-16,0 0 16,0 24-16,0 0 15,24 0-15,0 25 16,0-25-16,24 24 16,-24-24-16,24 25 0,0-25 15,0 0-15,1 0 16,23 1-16,-24-25 0,0 0 15,25 0-15,-25 0 16,0-25-16,0 25 0,0-48 16,1 24-16,-1 0 0,-24-25 15,0 25-15,-24-24 16,-1-1-16,1 25 0,0 0 16,-24 0-16,-1 0 0,25 24 15,0 0-15,-24 24 16,23 0-16,1 0 0,24 0 15,0 0-15,0 1 16,0-1-16,24 0 0,1 0 16,-1 0-1,0-24-15,0 0 0,0-24 16,1 0-16,-1 0 16,0 0-16,0-1 15,0 1-15,0 0 0,1 0 16,-1 0-16,0 0 15,0-1-15,0 25 0,1 0 16,-1 25-16,0-25 0,0 24 16,0 24-16,-24-24 15,25 0-15,-1 25 0,0-25 16,-24 0-16,24 0 0,-24 1 16,24-25-16,-24 24 15,0-48 1,0-1-16,25 1 15,-25 0-15,24-24 16,-24-1-16,24 1 0,0 0 16,0-1-16,0 25 15,1-24-15,-1 23 0,0 25 16,0 25-16,0-1 16,1 24-16,-1 25 0,0-1 15,0 25-15,-24 0 0,0 0 16</inkml:trace>
  <inkml:trace contextRef="#ctx0" brushRef="#br0" timeOffset="31745">1479 8366 0,'0'-24'15,"0"0"16,24 24-31,-24-24 16,24 24-16,-24-25 16,24 1-16,0 24 0,-24-24 15,0 0-15,24-25 16,-24 25-16,0-24 0,-24-1 16,0 25-16,0 0 15,0 0-15,-25 0 0,25 24 16,-24 24-16,-1 0 0,25 24 15,-24 1-15,24 23 16,-1 1-16,1 0 0,24-1 16,0 1-16,0-1 15,24-23-15,1-1 0,-1-24 16,24 0-16,-24 1 0,25-25 16,-1-25-16,1 1 15,-1 0-15,0-24 16,1-1-16,-1-23 0,-24-1 0,0-24 15,-24 25-15,0-25 16,-24 0-16,0 0 0,0 25 16,0-1-16,-25 1 15,25 23-15,0 25 0,0 48 16,24 1-16,0 23 16,24 0-16,0 49 15,0-24-15,0 23 0,1 1 16,-1 0-16,0-24 15,24-1-15,-23 1 0,-1-25 16,24 0-16,-24-23 0,1-1 16,-1-24-16,24-24 15,-24-1-15,1-23 0</inkml:trace>
  <inkml:trace contextRef="#ctx0" brushRef="#br0" timeOffset="32571">2132 8148 0,'24'-48'0,"-24"0"0,24-1 16,-24 1-16,0 24 15,24 24-15,-24-25 0,-24 25 16,0 25 0,0-25-16,-1 24 15,1 0-15,0 0 16,0 0-16,0 25 0,24-1 16,-24 1-16,24-1 0,0 0 15,0 1-15,24-1 16,0-24-16,0 0 0,0 1 15,25-1-15,-25-24 0,24 0 16,1-24-16,23-25 16,-48 25-1,1-24-15,-25-1 0,0 1 16,0 0-16,0-1 0,0 1 16,-25-1-16,1 1 0,24 24 15,-24 24-15,0 0 16,24 24-16,0 0 15,0 25-15,24-1 16,-24 0-16,24 1 0,-24-1 16,24 1-16,1-25 15,-1 24-15,0-48 0,0 0 16,0 0-16,1 0 0,-1-24 16,0 0-16,0-25 15,0 1-15,0 0 0,1-25 16,-25 0-16,24 25 0,-24-25 15,0 1-15,0 24 16,-24-1-16,24 1 0,-25-1 16,25 25-16,-24 24 15,0 0-15,24 24 16,0 1-16,0-1 0,0 0 16,0 24-16,0-23 15,0-1-15,0 0 0,24 0 16,-24 0-16,-24-48 62,0 0-46,24 0 0,-24 0-16,48 48 46,-24 0-30,0 0 0,0 0-16,24 25 0,-24-25 15,0 24-15,0-24 0,24 25 16,-24-25-16,24 0 16,-24 25-16,25-25 0,-1 0 15,-24 0-15,24-24 16,-24 24-16,24 1 0,-24-1 15</inkml:trace>
  <inkml:trace contextRef="#ctx0" brushRef="#br0" timeOffset="33052">2567 8173 0,'0'-25'16,"-24"25"-16,0-24 0,0 24 15,24-24 1,24 24-16,0-24 15,24 24-15,-24-24 0,49 24 16,-25-25-16,49 1 16,-24 0-16,-1 0 0,1 24 15,-25-24-15,25-1 16,-49 25-16,0-24 0,0 24 16,-24-24-16,-24 24 15,0-24-15,0 24 0,-25-24 16,25 24-16,-24 0 0,0-24 15,-1 24-15,1 0 16,24 0-16,-1 0 0,1 24 16,0 0-16,24 0 0,0 24 15,0-23-15,0 23 16,24 0-16,0 1 0,25-25 16,-1 0-16,-24 0 15,49 1-15,-25-25 0,1 0 16,-1-25-16,-24 1 0,25 0 15,-25-24-15,0 23 16,0-23-16,-24 24 0,0 0 16,0-1-16,0 1 15,0 0-15,-24 24 16,24 24-16,0 25 16,0-1-16,24 25 15,-24-1-15,24 25 0,25-24 16,-25-1-16</inkml:trace>
  <inkml:trace contextRef="#ctx0" brushRef="#br0" timeOffset="33894">5155 8245 0,'-24'0'0,"24"24"15,0-48 48,0 0-63,0 0 16,0 0-16,0-1 0,24 1 15,1-24-15,-1-1 16,24-23-16,1 23 0,-1-23 15,49-25-15,-25 0 16,25 1-16,0-25 0,24 0 16,0 0-16,24-24 15,24-1-15,1 26 0,23-1 16,25 24-16,0 0 0,23 24 16,1 1-16,24 48 15,1-25-15,23 49 0,0 0 16,0 0-16,1 0 0,-25 25 15,-24 23-15,-25-24 16,-23 24-16,-49 1 16,0 23-16,-48-23 0,-24 23 15,-25-23-15,0-1 0,-24 1 16,1-1-16,-1 0 0,-24-24 16,0 1-16,24-1 15,-24 0-15,0-48 47,0 0-31,-24-1-1,24 1-15,0 0 16,-24-24-16,24 24 16,-25-25-16</inkml:trace>
  <inkml:trace contextRef="#ctx0" brushRef="#br0" timeOffset="34272">10743 6407 0,'0'-49'0,"0"25"16,0 0-16,0-24 0,0 23 16,0 1-1,-24 0-15,24 0 16,24 48 15,-24 0-15,25 0-16,-1 1 0,0 23 15,0-24-15,-24 49 0,24-25 16,1 0-16,-25 25 16,0-25-16,0 1 0,0-1 15,0 1-15,0-1 0,0-24 16,0 0-16,-25 0 16,1 1-16,0-1 15,0-24-15,0 24 16,-1-24-16,1 0 0,0 24 15,0-24-15,0 24 0,0-24 16,-1 25-16,1-25 16,0 0-16,0 24 15,0-24 1,-1 0-16,1 24 16</inkml:trace>
  <inkml:trace contextRef="#ctx0" brushRef="#br0" timeOffset="35752">11929 6141 0,'-24'-49'16,"-1"1"-16,-23-1 15,48 25-15,-24-48 0,0 47 16,-1-23-16,1 24 16,24 48-1,0 24-15,0 1 0,0 48 16,24-1-16,-24 25 16,0 24-16,25 25 0,-25-1 15,0 0-15,0 1 16,0 23-16,0 1 0,0-1 15,0 1-15,0-25 0,0 1 16,0 23-16,0-48 16,0 25-16,24-25 15,0-24-15,0 0 0,0 0 0,-24-25 16,25 1-16,-1-24 16,0-1-16,-24 1 0,0-25 15,0 1-15,0-1 16,0-24-16,-24 0 0,24 1 15,0-1-15,-24-24 16,24 24-16,-25-24 0,50 0 63,-1 0-63,0 0 0,24 0 15,25 0-15,24 0 16,-1 0-16,74-24 0,-1 24 15,25-24-15,48 24 16,24-25-16,24 25 0,0 0 16,25-24-16,-1 24 0,1 0 15,-1 0-15,-24 24 16,-23-24-16,-1 0 0,-49 25 16,-23-25-16,-25 0 0,-24 0 15,-24 0-15,-24 0 16,-24 0-16,-1 0 0,-48 0 15,25 0-15,-25-25 16,0 25-16,-24-24 0,0 0 16,0 0-1,0 0-15,0-1 0,-24 1 16,0-24-16,0 24 0,24-25 16,-25 1-16,25-1 15,-24-23-15,24-1 0,0-23 16,24-25-16,-24 0 15,25-24-15,-25-25 0,24 1 16,-24 0-16,0-25 0,0 0 16,-24 1-16,24-1 15,-25 1-15,25-1 0,-24 1 16,24 24-16,0-1 16,0 1-16,0 24 0,0 0 15,24 24-15,-24 24 0,0 24 16,25 1-16,-25 23 15,0 1-15,0 0 0,0 23 16,-25 25-16,25-24 16,-24 24-16,0-24 0,0 24 15,0 0-15,-25 0 0,25 0 16,-24 0-16,-1 24 16,1-24-16,-25 24 0,1-24 15,-25 25-15,-24-25 0,-24 24 16,-24 0-16,-25 0 15,-48 0-15,-24-24 0,0 25 16,-49-1-16,1 0 16,-25-24-16,1 24 0,23 0 15,25-24-15,0 24 0,72 1 16,0-25-16,49 24 16,24-24-16,48 24 0,0 0 15,49-24-15,-1 24 16,1 1-16,24-25 0,0 24 15,-1 0-15,1-24 0,24 24 16,-24 0-16,0-24 16,0 0-16,0 0 15,24-24 1,-25 24-16</inkml:trace>
  <inkml:trace contextRef="#ctx0" brushRef="#br0" timeOffset="36467">12147 4786 0,'-25'-24'0,"1"0"16,0-1-16,0 1 0,24 0 16,0 48-1,0 0 1,0 25-16,0-1 0,0 0 16,0 25-16,0 0 15,24-25-15,-24 25 0,0-25 16,0 25-16,24-49 15,-24 24-15,0-24 0,0 0 16,0 1-16,24-25 0,-24-25 16,0 1-1,0-24-15,0 0 0,0-25 16,0-24-16,0 25 16,0-25-16,0-24 0,25 0 15,-1 0-15,0 24 0,0 0 16,0 1-16,0 23 15,1 1-15,-1 47 0,24 1 16,-24 48-16,1 1 16,-1 23-16,0 25 0,-24-1 15,24 1-15,-24-1 0,24 25 16,-24-24-16,0-1 16,0-23-16,0 23 0,0-48 15,0 0-15,0 1 0,0-50 31,0 1-31,25 0 0,-25-24 16,24-1-16,0-23 16,0 23-16,0-23 0,25 23 15,-1-23-15,0 48 0,1-25 16,-1 49-16,1 0 16,-25 24-16,0 25 0,0 23 15,0 1-15,-24 24 16,25-25-16,-25 25 0,0 0 15,24-25-15,-24 1 16,24-25-16,0 1 0,0-25 16</inkml:trace>
  <inkml:trace contextRef="#ctx0" brushRef="#br0" timeOffset="37224">13574 4617 0,'0'-73'16,"24"25"-16,-24-1 0,24 1 15,-24 24-15,-24 24 16,24 24-16,-24 0 16,0 24-16,-1 1 0,1 23 15,0 1-15,24 0 16,0-1-16,0 1 0,0-1 16,24 1-16,-24-25 15,49 1-15,-25-25 0,0 0 16,24-24-16,1 0 0,-25-24 15,24 0-15,-24-1 16,1-23-16,-1 0 0,-24-1 16,0-23-16,-24 23 15,-1 1-15,-23 0 0,24-1 16,-24 1-16,23 24 0,-23 24 16,48-25-16,24 25 15,0 0 1,49 0-16,-1 25 15,1-25-15,0 0 0,23 0 16,1 0-16,0-25 0,-25 25 16,1-24-16,0 24 15,-25-24-15,-24 0 0,0 24 16,-24-24-16,-24-1 16,0 25-16,-24 0 15,-1 0-15,1 25 0,-1-25 16,1 24-16,24 24 15,-24 1-15,48-1 0,-25 0 16,25 25-16,0-25 0,25 25 16,-25-25-16,24 1 15,0-1-15,0-24 0,24 0 16,-23-24-16,23 0 16,-24-24-16,25 0 0,-1-24 15,0-1-15,-23 1 0,23-25 16,-24 1-16,25-25 15,-25 0-15,0 0 0,-24 1 16,0-1-16,0 0 16,0 0-16,-24 49 0,0 0 15,-1-1-15,1 49 0,0 49 16,0-1-16,0 25 16,24-1-16,0 25 0,0 24 15,24 0-15,0-24 16,24-1-16,-23 1 0,23 0 15,0-25-15,-24-23 0,49 23 16,-49-47 0,0-25-16</inkml:trace>
  <inkml:trace contextRef="#ctx0" brushRef="#br0" timeOffset="37816">15146 4713 0,'0'-24'0,"0"0"16,24 24-16,1 24 47,-1-24-47,0 0 15,0 0-15,0 0 16,25 0-16,-25 0 0,0-24 16,24 0-16,-23 24 15,-1-24-15,-24-1 0,0 1 16,0 0-16,-24 0 0,-25 0 15,1-1-15,-1 25 16,1-24-16,0 24 0,-25 0 16,25 24-16,24 1 15,-25-1-15,25 24 0,24-24 16,0 49-16,0-25 0,0 1 16,24 23-16,0-23 15,1-1-15,23 0 0,0-23 16,1-1-16,-1 0 15,0-24-15,25-24 0,-25 0 16,25-25-16,0 1 0,-1-1 16,1-23-16,-25-25 15,0 25-15,1-25 0,-1 0 16,-24 0-16,1-24 16,-25 25-16,0-1 0,-25 0 15,-23 0-15,24 49 0,0 0 16,-25 23-16,25 25 15,-24 25-15,24 23 0,24 24 16,-25 1-16,25 24 0,0 0 16,25-1-16,-1 25 15,0 0-15,24-24 0,-24 0 16,25 0-16,-25-25 16,24 1-16,-23-25 0,-1 0 15,24-23-15,-24-1 0,1-48 16,-1 24-1,-24-49-15</inkml:trace>
  <inkml:trace contextRef="#ctx0" brushRef="#br0" timeOffset="38374">17275 3939 0,'0'-24'0,"-24"24"16,0 0-16,-1 0 15,-23 24-15,24 0 16,-25 1-16,1 23 0,0 0 16,-1 25-16,1 0 15,24 23-15,-1-23 0,1 24 16,24-25-16,0 1 0,24-1 15,25 1-15,-25-25 16,24 1-16,25-25 0,-25 0 16,25-24-16,-25 0 0,1-24 15,23-25-15,-48 1 16,25 0-16,-25-25 0,-24 1 16,0-1-16,-24 0 15,0 1-15,-1-1 0,1 1 16,-24-1-16,0 25 0,23-1 15,-23 25-15,24 24 16,0 0-16,-25 0 0,49 24 16,-24 1-16,0-1 15,24 0-15,0 0 0,24 0 16</inkml:trace>
  <inkml:trace contextRef="#ctx0" brushRef="#br0" timeOffset="38837">17589 3939 0,'0'-24'0,"0"0"15,25 0-15,-25-25 0,0 25 16,0 48 0,0 0-1,0 25-15,0 23 16,0 1-16,0 0 0,0 23 15,24-23-15,-24 24 0,24-25 16,-24 1-16,0-1 16,0-23-16,24-1 0,-24-24 15,0 1-15,0-1 0,0 0 16,0-48 0,0 0-16,0-1 15,0 1-15,0-24 16,0-1-16,0 25 0,24-24 15,25-1-15,-1 25 0,0 0 16,1 0-16,-1 0 16,25 24-16,-25 24 0,1 0 15,-1 24-15,-24-23 16,0 23-16,-24 0 0,0-23 16,-24 23-16,0-24 0,0 25 15,-25-25-15,1-24 16,0 24-16,-1-24 0,1 0 15,-1 0-15,25-24 16,0 24-16,0-24 0</inkml:trace>
  <inkml:trace contextRef="#ctx0" brushRef="#br0" timeOffset="39059">18388 4278 0,'24'0'15,"0"0"-15,-24 24 16,24-24-16,-24 24 0,24 25 16,1-1-16,-1 0 15,0 25-15,-24 0 0,24-1 16,0 25-16,1-25 0,-25 1 16,0 24-16,0-25 15,-25-23-15,-23-1 0,24 1 16,-25-25-16,1-24 15</inkml:trace>
  <inkml:trace contextRef="#ctx0" brushRef="#br0" timeOffset="39216">18363 3891 0,'25'-49'0,"-25"74"31,0 23-31,24-24 0,-24 25 16,24-1-16,-24 25 16</inkml:trace>
  <inkml:trace contextRef="#ctx0" brushRef="#br0" timeOffset="40344">17444 7882 0,'-97'-24'15,"73"0"-15,0 0 16,0 24-16,-24-24 15,23 24-15,25-25 0,-24 25 16,0-24-16,0 24 16,24-24-16,-24 0 0,24 0 15,0-1-15,0 1 0,24 0 16,0-24-16,0-1 16,25 1-16,23-25 0,25-23 15,0 23-15,24-48 0,48 0 16,24-24-16,25 24 15,24-24-15,24 0 0,24 0 16,1 24-16,23 24 16,1 0-16,-1 24 0,1 1 15,-25 48-15,0-25 16,-24 49-16,0 0 0,0 0 16,-48 0-16,0 25 0,-25-1 15,1 24-15,-25 0 16,1 1-16,-49-1 0,0 1 15,72 72 1,-120-73-16,-25 0 0,0 1 16,1-1-16,-25 0 0,0-23 15,0 23-15,1-24 16,-1 25-16,-24-25 0,24 0 16,-24 0-16,24 0 15,-24 1 1,0-50-1,0 1 1,0 0-16,0-24 16</inkml:trace>
  <inkml:trace contextRef="#ctx0" brushRef="#br0" timeOffset="40637">23879 5874 0,'0'-24'15,"0"0"-15,0 0 0,0 0 16,24 24 0,-24 24-16,24 0 15,-24 0-15,24 0 0,1 25 16,-1 48 0,0-25-16,0-23 0,0 23 15,1 1-15,-25-25 0,24 25 16,-24-25-16,0 25 15,-24-25-15,-1 0 0,-23 1 16,24-1-16,-25-24 0,-23 1 16,24-1-16,-25-24 15,25 0-15,-25 24 0,0-24 16,25 0-16,0-24 16</inkml:trace>
  <inkml:trace contextRef="#ctx0" brushRef="#br0" timeOffset="41939">24484 6189 0,'-25'-48'0,"1"-1"0,24 1 16,0-1-16,0 25 16,0-24-16,0 24 0,24-1 15,-24 1-15,25 48 16,-25 25-16,0 23 16,0 25-16,0 24 0,0 24 15,0 25-15,0 23 16,0 1-16,0 23 0,0 1 15,0 0-15,-25 24 16,1-25-16,0-23 0,0 24 16,0-25-16,24 1 0,-24-25 15,-1 0-15,25-23 16,0-26-16,25 1 0,-1 0 16,0-24-16,0 0 15,24-49-15,-23 25 0,-1-25 16,0-24-16,0-24 15,0 0-15,1 0 16,-25-24-16,48 24 0,-24-24 16,25-24-16,-1 23 15,25 1-15,-1 0 0,25 0 16,24 0-16,48 24 0,0-24 16,49 24-16,48 0 15,25 24-15,47 0 0,1-24 16,411 24-1,-387 0-15,-25-24 0,-23 0 16,-25 24-16,-48-24 0,-24 0 16,-49 0-16,-24 0 15,-24 0-15,-24-24 0,-25 24 16,-23-24-16,-1 0 16,1 0-16,-1 0 0,0-1 15,-23-23-15,23 24 16,-24-25-16,0 1 0,-24 24 15,0-25-15,0 25 0,0 0 16,-24-24-16,0 23 0,-24-23 16,-1 0-16,1-1 15,-1 1-15,1 0 0,0-25 16,-1 0-16,1 1 16,0-25-16,23-24 0,-23 24 15,24-48-15,0 0 0,-1 0 16,1 0-16,24-25 15,0 1-15,0 0 0,24-1 16,-24 1-16,25 0 16,-1-1-16,24 1 15,-24 0-15,1 24 0,-1 0 16,24 24-16,-48 24 0,24 24 16,0 1-16,-24-1 0,0 49 15,0-24-15,-24 23 16,0 1-16,0 24 0,0 0 15,-25 0-15,25 0 0,-24 0 16,24 0-16,-49 24 16,25-24-16,-25 25 0,-24-25 15,-24 24-15,-24-24 16,0 24-16,-48-24 0,-1 24 16,0-24-16,-23 24 15,-1-24-15,0 0 0,-24 24 16,1 1-16,23-25 0,-24 24 15,24-24-15,0 24 16,49 0-16,0 0 0,24 1 16,24-1-16,24-24 0,0 24 15,0 0-15,25-24 16,-1 24-16,-23-24 0,23 0 16,0 0-16,1 0 15,-1-24-15,25 24 0,-25-24 16,25 24-16,0-24 0,23 24 15</inkml:trace>
  <inkml:trace contextRef="#ctx0" brushRef="#br0" timeOffset="42635">24822 8076 0,'0'-49'32,"-24"25"-32,24 0 15,0 48 16,0 0-31,-24 25 16,24-1-16,-24 25 0,0-1 16,-25 1-16,1 24 0,-1-25 15,1 25-15,-49 0 16,25 0-16,-25-1 0,-24 1 16,0-24-16,-48-1 0,-1 1 15,-47-25-15,-1 25 16,-24-25-16,-24 0 0,0-23 15,0 23-15,-25-24 0,25 0 16,-24 1-16,24-1 16,0-24-16,24 0 0,0 0 15,0 0-15,24-24 16,25 24-16,24-25 0,23 1 16,26 0-16,-1 0 0,48-25 15,0 25-15,25 0 16,0 0-16,23 0 0,1-25 15,0 25-15,0 0 16,0 0-16,0 0 0,-1 24 16,1-25-16,24 1 0,-24 24 15,24-24 1,24 24-16</inkml:trace>
  <inkml:trace contextRef="#ctx0" brushRef="#br0" timeOffset="42976">19307 8729 0,'24'0'16,"0"0"-1,-24 24 1,0 0-1,-24 1-15,-24-1 0,-1 0 16,-23 0-16,-1 0 0,1 25 16,-25-25-16,0-24 15,25 24-15,-1 0 0,0-24 16,25 0-16,24 24 16,0-24-16,24 25 15,24-1-15,0 0 16,0 0-16,0 25 0,25-1 15,-1 25-15,1-25 0,23 24 16,1 1-16,-1-25 0,25 1 16,-24-1-16</inkml:trace>
  <inkml:trace contextRef="#ctx0" brushRef="#br0" timeOffset="43817">25306 4520 0,'24'0'15,"1"-24"-15,-1 24 0,0 0 16,0 0-1,24 24-15,1 24 0,-1 25 16,25 24-16,-25-1 0,25 1 16,-1 24-16,1-24 15,-25 0-15,1-1 0,-1 1 16,0-24-16,-23-25 0,-1 0 16,0-23-16,0-25 15,-24-25 1,24 1-16,-24-24 15,25-25-15,-25 1 0,24-49 16,0 24-16,0-24 0,-24-24 16,24 0-16,1 0 15,-1 24-15,-24 0 0,0 24 16,0 24-16,0 49 16,-24 0-16,-1 24 0,1 48 15,0 1-15,0-1 16,0 25-16,-1-1 0,25 25 15,0-24-15</inkml:trace>
  <inkml:trace contextRef="#ctx0" brushRef="#br0" timeOffset="44033">26685 4955 0,'24'0'15,"0"-24"-15,1 24 16,-1-24-16,0 24 0,0 0 15,0 24-15,1 0 16,-1 25-16,0 23 0,-24-23 16,0 23-16,0 1 0,0-1 15,0 1-15,-24-1 16,24-23-16,-24-1 0,-1-24 16,25 1-16,-24-25 15</inkml:trace>
  <inkml:trace contextRef="#ctx0" brushRef="#br0" timeOffset="44171">26975 4641 0,'0'-73'16,"-24"25"-16,24-1 0,0 25 16,-24 24-16,0 0 15,24 49-15,-24-25 16</inkml:trace>
  <inkml:trace contextRef="#ctx0" brushRef="#br0" timeOffset="45046">26975 5052 0,'0'24'16,"24"-24"-1,1 24-15,-1-24 0,24 25 16,-24-25-1,1 24-15,-1 0 0,0 0 16,0-24-16,25 24 0,-25-24 16,0 25-16,0-25 15,25 0-15,-25-25 0,0 1 16,0 0-16,-24 0 16,0-49-16,0 25 15,0-1-15,-24 1 0,0-25 16,0 25-16,-1 24 15,1-24-15,0 23 0,0 25 16,0 0-16,-25 25 16,25 23-16,-24 0 0,23 25 15,1-1-15,0 1 0,24 0 16,0-1-16,0-23 16,0 23-16,24-24 0,0 1 15,1-25-15,23 0 0,0 0 16,1-24-16,-1 0 15,1 0-15,23-24 0,-24 0 16,-23 0-16,23 0 16,-24-25-16,25 1 0,-25-25 15,0 1-15,-24-1 0,24 1 16,-24-1-16,24 25 16,-24-25-16,0 49 0,25 0 15,-25 48 1,0 24-16,0 1 0,0 23 15,0 1-15,-25-1 16,25 1-16,0-25 0,0 1 16,25-1-16,-25 0 0,0-23 15,24-1-15,0-24 16,0 0-16,0-24 16,1-1-16,-1 1 0,0-24 15,24 24-15,-24-25 16,1 1-16,-1 0 0,0-1 15,0 1-15,0 24 16,1 24-16,-25 24 16,0 24-16,24-24 15,-24 25-15,24-1 16,-24 1-16,24-1 0,0 24 16,122-23 15,-98-49-31,0-24 0,1-1 15,-1 1-15,0-24 16,1 0-16,-25-25 0,0 0 16,-24 1-16,0-25 15,-24 0-15,0 25 0,-25-25 16,1 24-16,0 25 0,-1 24 16,-23 0-16,-1 48 15,1 0-15,-1 49 0,0-1 16</inkml:trace>
  <inkml:trace contextRef="#ctx0" brushRef="#br0" timeOffset="46056">18630 7931 0,'0'-25'16,"-25"1"-16,25 0 16,0 48-1,0 25 1,0-1-16,0 25 16,0-1-16,0 1 0,25 24 15,-25-25-15,0 1 16,24-1-16,0-23 0</inkml:trace>
  <inkml:trace contextRef="#ctx0" brushRef="#br0" timeOffset="46566">18460 8294 0,'-145'-218'15,"97"145"-15,24 1 16,24-25-16,0 0 0,0 25 15,24-25-15,0 24 16,24 1-16,25-1 0,-1 25 16,25-1-16,0 25 15,24 24-15,0 0 0,-24 24 16,24 1-16,-25-1 0,-23 24 16,-25 25-16,1-25 0,-49 25 15,-25-25-15,-23 25 16,0-25-16,-49 0 0,0 1 15,0-1-15,1 0 16,-1-23-16,0 23 0,25-24 16,23 0-16,1-24 0,24 0 15,72 0 1,0-24-16,25 0 16,24 24-16,24 0 15,0 0-15,0 24 0,0 0 16,-1 25-16,1-1 0,-48 1 15,0-1-15,-49 25 16,0 47 0,-48-71-16,-49-1 0,1 1 0,-1-25 15,-24 0-15,25-24 16,-25 0-16,24 0 0,1 0 16,23-24-16,1 0 15,24-25-15,24 25 0,0-24 16,24-1-16,24 1 15,1 0-15</inkml:trace>
  <inkml:trace contextRef="#ctx0" brushRef="#br0" timeOffset="46799">19912 7931 0,'0'-25'0,"0"1"0,0 0 15,-25 0-15,25 0 16,0 48 0,25 0-1,-25 24-15,24 1 0,-24-1 16,24 25-16,-24-25 16,24 25-16,-24-25 0,0 1 15,0-1-15,0-24 0,0 0 16</inkml:trace>
  <inkml:trace contextRef="#ctx0" brushRef="#br0" timeOffset="46948">19887 7616 0,'-24'-24'0,"24"0"15,-24 24-15,24 24 16,0 0-1,24 0-15,0 1 0</inkml:trace>
  <inkml:trace contextRef="#ctx0" brushRef="#br0" timeOffset="47315">20105 7834 0,'-24'-24'15,"24"0"1,24 24-16,0 0 15,1 0 1,-1 24-16,0 0 0,0 24 16,0-24-16,1 25 0,-25-1 15,0 1-15,0-1 16,0 0-16,0 1 0,-25-25 16,1 0-16,24 0 15,-24-48 1,24-24-16,0 24 15,0-25-15,24 1 16,-24-1-16,24 1 0,1 24 16,-1-25-16,0 1 15,0 24-15,24 24 0,-23 0 16,-1 0-16,0 24 0,0 24 16,-24 1-16,24-1 15,1 1-15,-25 23 0,24-23 16,0-1-16,0 0 15,0-23-15</inkml:trace>
  <inkml:trace contextRef="#ctx0" brushRef="#br0" timeOffset="47783">21049 8052 0,'24'-49'0,"0"1"15,0-1-15,-24 1 0,24-24 16,-24 23-16,-24 1 15,0 24-15,0-1 0,0 1 16,-25 24-16,1 0 0,-1 24 16,1 1-16,24 23 15,-24 0-15,23 25 0,1-25 16,24 25-16,0-1 16,0-23-16,0 23 0,49-23 15,-25-25-15,24 0 0,0 0 16,1-24-16,-1 0 15,25-24-15,-25 0 0,1 0 16,23-25-16,-48 1 16,25-25-16,-25 1 0,0-1 15,0 1-15,-24-25 0,0 24 16,-24 1-16,0-25 16,0 24-16,0 1 0,-1 24 15,1-1-15,0 25 16,0 24-16,0 24 15,24 0-15,0 25 16,0-1-16,24 25 0,-24-1 16,24 1-16,0-1 0,-24 1 15,24 24-15,1-25 16,-1 1-16,0-1 0,0-23 16,0-1-16,0 1 0,-24-25 15</inkml:trace>
  <inkml:trace contextRef="#ctx0" brushRef="#br0" timeOffset="47994">21750 7713 0,'0'-24'16,"24"24"-1,-24 24 1,25 0-16,-25 0 0,24 1 15,-24 23-15,0-24 16,0 24-16,24 1 0,-24-1 16,0 1-16,0-25 15,0 0-15,0 0 0</inkml:trace>
  <inkml:trace contextRef="#ctx0" brushRef="#br0" timeOffset="48149">21871 7471 0,'-24'-48'0,"0"23"0,24 1 15,0 48 1,0 1 0,0-1-16,0 24 0</inkml:trace>
  <inkml:trace contextRef="#ctx0" brushRef="#br0" timeOffset="49062">22089 7640 0,'0'-24'16,"24"24"15,0 24-31,-24 1 15,0-1-15,0 24 16,0-24-16,0 25 0,0-25 16,0 0-16,0 0 0,0 0 15,24-24 1,-24-24-16,25 0 16,-1 0-16,-24-24 15,24 23-15,0 1 16,0-24-16,1 24 0,-1-1 15,0 1-15,24 0 16,-24 24-16,1 0 0,-1 24 16,0-24-16,-24 49 0,0-25 15,24 24-15,-24 1 16,0-1-16,0-24 0,24 24 16,1-23-16,-1-25 0,24 24 15,1-24-15,-1 0 16,25-24-16,-1-1 0,-24 1 15,25 0-15,-25-24 16,1-1-16,-1 1 0,-24 0 16,1-1-16,-25 1 0,-25-1 15,1 1-15,0 24 16,-24 0-16,-25 24 0,25 0 16,-1 0-16,-23 0 15,48 24-15,-25 24 0,25-24 16,24 1-16,0-1 0,0 24 15,24-48-15,25 24 16,-25 1-16,24-25 0,0 0 16,-23 0-16,23-25 0,0 1 15,1 24-15,-25-24 16,0 0-16,0 0 0,1-1 16,-1 1-16,0 24 15,-24 24 1,24 1-16,-24 23 15,24 25-15,-24 23 0,25 25 16,-1 0-16,0 24 0,-24 1 16,24-1-16,0 0 15,0 0-15,-24-24 0,25 0 16,-25-49-16,0 1 16,-25-25-16,1-23 0,0-25 15,0 0-15,-24-25 0,-1-23 16,25-25-16,-24-23 15,23-1-15,25-24 0,0 0 16,0-24-16,0 0 16,49 24-16,-1 0 0,1 24 15,-1 24-15,0 25 0,1 24 16,-1 24-16,0 0 16,1 0-16,-1 0 0,1 24 15,-25-24-15,0 0 16,-24 24-16,-24 0 15</inkml:trace>
  <inkml:trace contextRef="#ctx0" brushRef="#br0" timeOffset="63203">13864 10567 0,'0'-24'16,"-24"0"0,24 0-16,0 0 15,0-1-15,0 1 16,0 0 0,24 24-1,-24 24 1,24 0-16,-24 25 15,24-1-15,-24 1 16,25 23-16,-1 1 0,0-1 16,0 1-16,0-1 15,1 25-15,-25-24 0,24 24 16,0-25-16,-24 1 0,0-1 16,0 1-16,24-25 0,-24 1 15,0-1-15,0-24 16,0 0-16,0 1 0,24-25 15,-24-25 1</inkml:trace>
  <inkml:trace contextRef="#ctx0" brushRef="#br0" timeOffset="63501">14299 10567 0,'0'-24'15,"0"0"-15,25 24 0,-25-24 16,24 24-16,0 24 16,-24 0-1,24 25-15,0-25 0,-24 48 0,25-23 16,-1 23-16,-24 1 0,24-1 16,0 25-16,-24 0 15,24-24-15,1 23 0,-1 1 16,0-24-16,0 23 15,-24-23-15,24-25 0,1 1 16,-1-1-16,-24 1 0,24-25 16,-24 0-16,0-48 15,-24 24 1</inkml:trace>
  <inkml:trace contextRef="#ctx0" brushRef="#br0" timeOffset="63771">13477 11535 0,'0'24'16,"0"0"-16,24-24 0,0 25 15,1-1-15,23 0 16,-24 0-16,49 0 0,-25 1 15,0 23-15,1-24 0,23 0 16,-23 25-16,23-25 16,-23 0-16,23 0 0,-23-24 15,-1 0-15,25 0 16,-25 0-16,0 0 0,1-24 16,-1 0-16</inkml:trace>
  <inkml:trace contextRef="#ctx0" brushRef="#br0" timeOffset="64035">15074 11438 0,'24'-24'0,"-48"48"31,-1 0-31,-23 1 16,24-1-16,-25 0 0,1 0 15,0 25-15,-1-25 16,1 24-16,-25 1 0,25-1 16,0 0-16,-1 1 15,1-1-15,-1 0 0,1-23 16,24 23-16,-25-24 0,25 25 16,0-25-16,0 0 15,24 0-15</inkml:trace>
  <inkml:trace contextRef="#ctx0" brushRef="#br0" timeOffset="101677">293 6649 0,'24'0'15,"25"0"1,-25 0-16,24 0 0,1-25 15,-1 25-15,0-24 16,25 24-16,-25-24 0,25 24 16,-25 0-16,25-24 0,-25 24 15,1 0-15,-1 0 16,-24 0-16,0 0 0,1 0 16,-25 24 15</inkml:trace>
  <inkml:trace contextRef="#ctx0" brushRef="#br0" timeOffset="103632">438 6552 0,'-24'0'78,"0"0"-63,24-24 1,-24-1-16,0 1 16,24 0-16,-25 0 15,25 0-15,-24-1 0,0-23 16,0 24-16,24-24 0,-24-1 16,-1 1-16,1-1 15,24 1-15,-24 0 0,0-1 16,0-23-16,-1 23 0,25-23 15,-24-1-15,0 1 16,24-1-16,-24 0 0,24 25 16,0-25-16,0 1 15,24-1-15,0 25 0,0-25 16,49-48 0,0 73-16,-25 0 0,25-25 15,-1 25-15,1-1 0,23 25 16,1-24-16,0-1 15,0 25-15,0-24 0,-1 24 16,1-25-16,0 25 0,0 0 16,-1 0-16,1-1 15,24-23-15,-24 24 0,0 0 16,24 0-16,-25-1 16,1 1-16,0 24 0,0-24 15,-1 0-15,1 0 0,0-1 16,0 25-16,-1-24 15,-23 0-15,24 24 16,-1-24-16,-23 24 0,24 0 16,-25-24-16,25 24 0,-24 0 15,23 0-15,-23 0 0,0 0 16,-1 0-16,1 0 16,-1 0-16,-23 0 0,23 0 15,1 0-15,-1 24 16,1-24-16,-25 0 0,25 24 15,-25-24-15,25 24 0,-25 0 16,25 1-16,-25-25 16,25 24-16,-25 0 0,1 0 15,-1 0-15,0 1 16,1-1-16,-1 24 0,0-24 16,1 0-16,-25 1 0,24-1 15,1 0-15,-25 0 16,24 25-16,-23-25 0,23 0 15,-24 0-15,0 0 16,1 1-16,23-1 0,-24 0 16,0 24-16,0-23 0,1 23 15,-1-24-15,0 24 16,0-23-16,0 23 0,-24-24 16,25 25-16,-1-25 15,-24 0-15,24 24 0,-24-23 16,24-1-16,-24 24 0,0-24 15,24 1-15,-24-1 16,0 24-16,0-24 0,25 0 16,-25 1-16,0-1 0,0 24 15,24-24-15,-24 1 16,0-1-16,0 0 0,-24 0 16,24 0-16,-25 1 15,1-1-15,24 0 0,-24 0 16,0 0-16,0 1 15,-1-25-15,1 24 0,0 0 16,0 0-16,0 0 0,-1 0 16,1 1-16,0-25 15,-24 24-15,24 0 0,-1 0 16,-23 0-16,24-24 16,-25 25-16,25-1 0,0-24 15,-24 24-15,23 0 0,1-24 16,0 24-16,0-24 15,0 0-15,-1 25 0,1-25 16,0 24-16,-24-24 0,24 24 16,-25-24-16,25 24 15,-24-24-15,23 0 0,1 24 16,0-24-16,-24 0 16,48 25-16,-25-25 0,1 0 15,0 0-15,0 0 16,0 0-1,24 24 1,-25-24 0,1 0 15</inkml:trace>
  <inkml:trace contextRef="#ctx0" brushRef="#br0" timeOffset="105118">1745 4544 0,'0'-24'0,"24"0"16,-24-1-16,24 1 16,0 24-1,25 0-15,-25 24 16,24 1-16,1-25 0,-1 48 16,0-24-16,1 0 15,-1 25-15,0-1 0,1-24 16,-1 25-16,1-25 0,-25 0 15,24 0-15,-24 0 16,1 1-16,-1-1 16,-24-48-1</inkml:trace>
  <inkml:trace contextRef="#ctx0" brushRef="#br0" timeOffset="105399">2398 4326 0,'0'-24'0,"-24"24"15,-1 0 17,1 24-32,24 0 15,-24 1-15,0 23 0,24-24 16,-24 25-16,-1-1 15,-23 25-15,24-25 0,24 0 16,-24 1-16,-1-1 16,25 0-16,-24 1 0,24-25 15,0 0-15,0 0 0,0 1 16,0-50 0</inkml:trace>
  <inkml:trace contextRef="#ctx0" brushRef="#br0" timeOffset="106066">2495 3867 0,'-25'-25'16,"-23"25"-16,24 0 16,-25-24-16,1 24 0,0 24 15,-1-24-15,1 25 16,-1-1-16,-23 24 0,-1-24 16,1 25-16,-1-1 15,1 1-15,-1-1 0,25 0 16,-25 1-16,1 23 0,23 1 15,1-25-15,-1 25 16,25-1-16,0 25 0,0-24 16,24-1-16,0 1 15,24-1-15,0 1 16,25 0-16,-1-25 0,0 0 0,25 1 16,-1-1-16,1 0 15,0-23-15,-1-1 0,25 0 16,0 0-16,-25-24 0,25 0 15,0 0-15,-25 0 16,25 0-16,-24-24 0,-1 0 16,-23-25-16,23 25 15,-23-24-15,-25 24 0,24-25 16,-24-23-16,1 23 0,-25-23 16,0-1-16,0 1 15,0-1-15,-25-24 0,1 1 16,-24 23-16,24-24 15,-1 0-15,-23 25 0,24-25 16,-25 49-16,25-25 0,0 49 16,-24-24-16,24 23 15,-1 25-15,-23 0 0,24 0 16,0 0-16,-25 25 16,1-1-16,24-24 15,-1 24-15,1-24 0,0 24 16,0-24-1</inkml:trace>
  <inkml:trace contextRef="#ctx0" brushRef="#br0" timeOffset="107541">6583 3262 0,'0'-24'0,"0"0"16,0 48-1,24-24-15,0 24 0,-24 0 0,24 24 16,0 1-16,1-1 15,-1 25-15,0 24 0,0-1 16,0 25-16,25 0 16,-25 0-16,24 24 0,1 25 15,-1-1-15,1 0 16,-1 1-16,24-1 16,-23 25-16,-1-1 0,1-24 0,-1 25 15,0-1-15,1-23 16,-25 23-16,0-23 0,25-1 15,-25 24-15,0-23 0,0-25 16,0 24-16,0 1 16,25-25-16,-25 24 0,0 0 15,25 1-15,-25-1 16,24 25-16,-24-25 0,1 0 16,-25 1-16,24-1 15,-24 0-15,24-24 0,-24 25 16,0-25-16,24-24 0,-24 24 15,0-24-15,24 0 16,-24 0-16,0-24 0,25-1 16,-25 25-16,0-24 0,0 24 15,0-24-15,0 24 16,0 0-16,0 0 0,0 0 16,0 0-16,0 24 15,0-24-15,0 0 0,0 0 16,0-25-16,0 25 0,0-24 15,24 0-15,-24 24 16,24-24-16,-24-25 0,24 25 16,-24 0-16,24-25 0,-24 1 15,24-1-15,-24-23 16,0-1-16,25 0 0,-25-23 16,0 23-16,0-24 15,-25-24-15,-23 0 0</inkml:trace>
  <inkml:trace contextRef="#ctx0" brushRef="#br0" timeOffset="108086">2712 11221 0,'-24'-25'0,"24"-23"0,-24 24 15,24 0-15,0-1 16,24 25-16,0 25 16,0 23-16,1-24 15,-1 49-15,0-1 16,0 1-16,25 24 0,-25-1 16,0 1-16,0 0 15,0 0-15,-24-25 0,25 25 16,-1-24-16,-24-25 0,24 25 15,-24-49-15,24 24 16,0-24-16</inkml:trace>
  <inkml:trace contextRef="#ctx0" brushRef="#br0" timeOffset="108320">3365 11414 0,'0'-24'0,"25"24"16,-1 0 0,-24 48-16,24-24 15,0 25-15,0 23 0,1 1 16,-1 0-16,0 23 0,0 74 16,0-98-1,0 1-15,-24-1 0,25 1 16,-25 0-16,0-25 0,0 0 15,0-24-15</inkml:trace>
  <inkml:trace contextRef="#ctx0" brushRef="#br0" timeOffset="108681">2495 12333 0,'-25'0'0,"1"0"0,24 25 16,24-1-16,1 0 0,-1 0 16,48-24-16,-23 48 15,47-23-15,1-1 0,0 0 16,0 24-16,24-23 16,0-1-16,-25 24 0,1-24 15,0 1-15,0-25 16,-1 24-16,-23-24 0,0 0 15,-1 0-15,1 0 0,-1-24 16,-23-1-16,-1 1 16,0-24-16,1-1 0,-25 1 15,0-25-15,-24 1 0,0 24 16,0-25-16,-24 0 16,24 25-16,-24 24 0,0-25 15,-1 25-15,1 24 16,0 24-16</inkml:trace>
  <inkml:trace contextRef="#ctx0" brushRef="#br0" timeOffset="110170">850 14946 0,'-25'0'0,"1"-24"0,24 0 16,0 48-1,0 0 1,24 0-16,1 0 15,-1 0-15,0 25 0,0-1 16,0 1-16,1-1 0,-1 0 16,0 25-16,0-25 15,0 1-15,-24-1 0,24 25 16,-24-25-16,25 0 16,-25 25-16,24 0 0,-24-25 15,24 25-15,-24-1 0,24 1 16,0-1-16,1-23 15,-1 23-15,0 1 0,0-25 16,-24 25-16,24-25 0,-24 0 16,25 1-16,-25-25 15,0 24-15,0-23 0,0-1 16,0 0-16,0 0 16,24 0-16,0-24 15,0 0 1,0 0-16,1-24 0,23 24 15,0-24-15,25 0 0,-1 0 16,25-25-16,0 25 16,48-24-16,24-1 0,1 1 15,47 0-15,50-1 0,-1 1 16,0-1-16,0 25 16,24-24-16,-24 24 0,-24-25 15,-24 49-15,0-24 16,-49 0-16,-24 24 0,0 0 15,-48-24-15,0 24 0,-49 0 16,25 0-16,-49 0 16,0 0-16,-24-25 31,-48 25-15,23 0-1,25-24-15,-24 0 16,24 0-16,0 0 15,0 0-15,0-25 16,0 25-16,0-49 0,0 25 16,24-25-16,-24 1 0,25-1 15,-25-23-15,24-1 16,24 0-16,-24-24 0,25 24 16,-1-24-16,25 25 15,-25-1-15,1 0 0,-1 0 16,0 1-16,1 23 0,-1 0 15,-24-23-15,0 23 16,-24 0-16,0 1 0,0-1 16,0 25-16,0-25 15,0 25-15,0 0 0,0 23 16,0-23-16,0 24 16,0 0-16,0-1 0,0 1 15,0-24 1,25 24-1,-25 0 1,-25 48 15,1 0-15,0-24 0,0 0-16,-25 24 0,25 0 15,-48-24-15,23 24 16,-47 1-16,-1-1 0,0 0 15,-48 0-15,0 0 0,-25 25 16,1-25-16,-24 24 16,-25 1-16,0-1 0,-24-24 15,25 25-15,-25-1 0,0 0 16,0-23-16,0 23 16,24 0-16,0-23 0,1 23 15,47-24-15,1 0 0,0 1 16,24-1-16,24 24 15,0-48-15,24 24 0,0 1 16,25-1-16,-1 0 16,0-24-16,25 24 0,0-24 15,-1 24-15,25-24 0,0 24 16,0-24-16,0 0 16,48 0-1,0 0 1</inkml:trace>
  <inkml:trace contextRef="#ctx0" brushRef="#br0" timeOffset="110655">2615 15188 0,'25'0'0,"-1"0"0,-24-24 15,0-1-15,0 1 16,0 0-16,0 0 0,-24 0 16,-1-1-16,1 25 15,-24-24-15,0 24 0,-1 0 16,-23 24-16,-1-24 0,0 25 15,1 23-15,-1-24 16,1 25-16,23-25 0,1 24 16,48 1-16,0-25 15,24 24-15,0-24 0,49 1 16,-1-1-16,1 0 0,24 0 16,0-24-16,-1 24 15,1 0-15,0-24 0,0 25 16,-25-1-16,-23 0 15,-1 0-15,-24 0 0,-24 1 16,0-1-16,-48 24 0,24-24 16,-49 1-16,0-1 15,1 24-15,23-48 0,-23 24 16,-1 1-16,25-25 16,0-25-16,23 1 0,1 0 15</inkml:trace>
  <inkml:trace contextRef="#ctx0" brushRef="#br0" timeOffset="111134">3099 14946 0,'49'-24'16,"-1"24"-16,-24-24 0,0 24 15,1-25-15,-1 25 16,0 25-1,-24-1-15,0 24 0,0 0 16,24 1-16,-24 23 16,0 1-16,0 0 0,0-1 15,0-23-15,24 23 0,-24-24 16,0 1-16,0-1 16,0-24-16,0 1 0,0-1 15,0-48 1,0-1-1,0 1-15,-24-48 0,24 23 16,0-23-16,-24-25 16,24 0-16,0 0 0,0-24 15,0 25-15,0-1 16,24 24-16,0 1 0,1 23 16,23 49-16,0 0 0,1 25 15,23 23-15,-23 25 16,-1-1-16,0 1 0,1-1 15,-1 25-15,1-24 16,-25-1-16,0 1 0,24-25 16,-48 1-16,25-1 0,-25-24 15,0 0-15,0 0 16,0 1-16,-25-25 0</inkml:trace>
  <inkml:trace contextRef="#ctx0" brushRef="#br0" timeOffset="111292">3438 15212 0,'-24'-48'0,"0"23"16,24 1-16,24 0 15,0 24-15,0 0 16,0-24-16,25 24 16,23-24-16,-23 24 0,23-25 15,25 1-15,-24 0 0</inkml:trace>
  <inkml:trace contextRef="#ctx0" brushRef="#br0" timeOffset="111746">4236 14728 0,'24'-24'0,"-24"0"15,0 0-15,0-1 16,49 98 15,-25-25-31,0 25 16,-24 0-16,24-1 15,1 1-15,-1-1 0,0 1 16,0-1-16,0 1 0,1 0 16,-25-25-16,24 0 15,-24-24-15,24 1 0,-24-1 16,0 0 0,0-48-16,0 0 15,0-1-15,0-23 16,-24-24-16,0-1 0,-1-24 15,1 0-15,0 1 0,0-25 16,0 0-16,-1 24 16,1 0-16,24 0 0,0 25 15,24-1-15,1 25 0,23 24 16,-24 0-16,25-1 16,-1 25-16,0 0 0,1 25 15,23-1-15,-48 24 16,25-24-16,-1 25 0,-48 23 15,0-23-15,0-1 0,0 25 16,-48-25-16,24 0 16,-25 1-16,1-1 0,-1-24 15,1 25-15,0-49 16</inkml:trace>
  <inkml:trace contextRef="#ctx0" brushRef="#br0" timeOffset="112690">6486 14486 0,'24'0'0,"0"0"0,1 24 15,-1-24-15,0 25 0,24-25 16,1 0-16,23 0 15,-23 0-15,23 0 0,1-25 16,24 1-16,-1 0 16,1 24-16,24-24 0,-24 0 15,24 0-15,-25-1 0,25-23 16,-24 24-16,0 0 16,24-25-16,-24 25 0,-1-24 15,1-1-15,0 25 0,0-24 16,-1-25-16,1 25 15,24-25-15,-24 1 0,0-1 16,24-24-16,-25 0 16,25 1-16,-24-25 0,0 0 15,24 0-15,-24 0 0,-1-24 16,1 24-16,0 0 16,-25-24-16,25 24 0,-24-24 15,-1-1-15,1 1 16,0-24-16,-1 24 0,25 0 15,-25 0-15,1-1 0,-25 1 16,25 0-16,0 24 16,-25 0-16,24 0 0,-23 25 15,-25-1-15,24 0 16,-23 0-16,-1 25 0,0-25 16,0 24-16,-24 25 0,24-25 15,-24 25-15,0 24 16,25-25-16,-25 25 0,0 0 15,0 0 1,24 24 15,-24-24-15,-24 24 31,-1 0-32</inkml:trace>
  <inkml:trace contextRef="#ctx0" brushRef="#br0" timeOffset="113169">11131 9527 0,'0'-24'47,"0"0"-31,0 0-1,24-1-15,0 1 0,-24 0 16,24 0-16,0 0 0,0 0 16,25-25-16,-25 25 15,0 0-15,0 0 0,25-1 16,-25 1-16,0 24 15,-24-24-15,24 24 0,1 0 16,-25 24 0,0 0-16,0 25 15,24-25-15,-24 0 16,24 25-16,-24-25 0,24 24 16,0-24-16,-24 25 0,25-25 15,-1 24-15,0-24 0,0 25 16,-24-1-16,24-24 15,0 1-15,-24 23 0,25-24 16,-25 0-16,24 1 16,-24-1-16,0 0 0,24-24 15,-24 24 1,-24-24 15,0 24-15</inkml:trace>
  <inkml:trace contextRef="#ctx0" brushRef="#br0" timeOffset="118522">10937 8560 0,'24'0'0,"0"-25"16,1 25-16,-25-24 15,24 24-15,0-24 0,0 0 16,0 24-16,1-24 16,-50-1 15,1 25-31,0 0 15,0 0-15,-25 25 0,1-25 16,-25 24-16,1-24 0,-1 24 16,1 0-16,-49 0 15,24 1-15,-24 23 0,0-24 16,0 25-16,-24-1 16,0 0-16,0 1 0,-25-1 15,1 25-15,24-25 0,0 25 16,-25-1-16,49-23 15,-24 47-15,0-23 0,48 24 16,-24-1-16,1 1 0,23 24 16,0 0-16,0 0 15,-24 0-15,25-24 0,-1 24 16,0 0-16,0-25 16,-24 25-16,25 0 0,-25-24 15,24 24-15,0 0 16,0 24-16,25-24 0,-1 0 15,1 24-15,23-24 0,1 0 16,24 0-16,-1-24 16,1 0-16,0-1 0,0-23 15,24-1-15,-24 1 16,24-25-16,0 1 0,0-1 16,-25 1-16,25-25 0,0 0 15,0 24-15,0-23 16,0-1-16,0 0 15,0 0-15,0 0 32,0-48-1,-24 24-31,24-24 0,0 0 16</inkml:trace>
  <inkml:trace contextRef="#ctx0" brushRef="#br0" timeOffset="118959">5881 12648 0,'0'-24'15,"24"-1"1,1 50 31,-1-1-32,0 0-15,-24 0 0,24 0 16,0 1-16,1 23 0,-1-24 16,0 0-16,-24 1 15,24 23-15,-24-24 0,24 0 16,-24 0-16,0 1 15,24-25-15,1-25 16,-1 1-16,0 0 16,24-24-16,-23 24 15,23-25-15,0 25 0,-23-24 16,23 23-16,-24 1 0,0 24 16,-24-24-16,25 24 15,-25-24-15,0 48 31,0 0-31,0 0 16</inkml:trace>
  <inkml:trace contextRef="#ctx0" brushRef="#br0" timeOffset="120105">6897 16034 0,'24'0'0,"-24"-24"15,25 24-15,-25-24 0,0 0 16,0 0 0,-25 24-16,1 0 15,0 0-15,-24 0 16,-1 24-16,-23-24 0,23 24 15,-23 0-15,-1 0 0,1 25 16,23-25-16,-23 24 16,23-23-16,1 23 0,24 0 15,-1-23-15,25 23 0,0-24 16,25 0-16,23 1 16,0-1-16,25 0 0,24 0 15,0-24-15,23 0 16,1 0-16,0-24 0,0 0 15,0 0-15,0-25 0,-24 25 16,-24-24-16,-1-1 16,1 1-16,-49 24 0,0-25 15,0 1-15,-24 24 16,-24-1-16,0-23 0,-24 24 16,-1-24-16,1 23 0,-25 1 15,1 0-15,-1 0 16,0 24-16,1 0 0,-1 0 15,25 0-15,-25 0 16,49 0-16,-24 24 0,24 0 16,-1-24-16,25 24 15</inkml:trace>
  <inkml:trace contextRef="#ctx0" brushRef="#br0" timeOffset="120699">6341 16180 0,'-24'0'15,"-1"0"1,25 24 15,0 0-31,25 0 16,-25 25-16,0-1 15,0 0-15,0 25 0,0-25 16,0 25-16,24 24 0,-24-25 16,0 1-16,0-1 15,24 1-15,-24-1 0,24-23 16,-24 23-16,24-23 16,-24-1-16,25-24 0,-25 25 15,0-25-15,24 0 0,-24 0 16,24-48 46,0 24-62,-24-24 16,24 24-16,25 0 16,-1-24-16,25 24 0,-1-24 15,1 24-15,48-25 0,-24 1 16,23 24-16,1-24 15,25 0-15,-25 0 0,-25 24 16,1-25-16,-24 25 16,-1-24-16,-23 24 0,-25 0 15,0-24-15,-48 24 16,0 0 0,24-24-16,-49 24 0,25 0 15,0-24-15,0 24 16,24-25-16,-25 25 0,1-24 15,24-24-15,-24 24 0</inkml:trace>
  <inkml:trace contextRef="#ctx0" brushRef="#br0" timeOffset="121094">7599 16131 0,'0'-24'0,"0"-24"16,0-1-16,24 25 0,-24 0 15,0-24-15,24 23 16,-24 1-16,0 0 16,-24 48 15,24 0-31,0 1 0,0 23 16,0 0-16,24 1 15,-24 23-15,24 1 0,0-1 16,-24 25-16,25-24 15,-1 23-15,0-23 0,-24 24 16,24-25-16,-24-23 0,24 23 16,-24-23-16,0-1 15,25-24-15,-25 25 0,0-25 16,24 0-16,-24 0 16,24-24-16,-24 24 15,0 1 1,0-50 15,-24 25-31</inkml:trace>
  <inkml:trace contextRef="#ctx0" brushRef="#br0" timeOffset="122883">7042 17026 0,'0'-24'0,"-24"0"16,24 0-1,-24 0-15,24-1 16,0 1-16,24 24 15,0 24 17,-24 1-32,25-1 0,-25 0 15,24 24-15,-24 1 0,24 23 16,0 1-16,0-25 16,0 25-16,-24-1 0,25 1 15,-1-1-15,0-23 0,0 23 16,-24-23-16,24-1 15,1 49 1,-25-73-16,0 25 0,24-25 16,-24 0-16,0 0 15,24-24-15,-24 24 0,0-48 32,0 0-1,0 0-16,24 24-15,0 0 16,1-24 0,-1 24-16,0 0 0,24-25 15,25 25-15,-25-24 16,49 0-16,-24 0 0,23 0 16,1-1-16,24 1 0,-24 0 15,0 0-15,24 0 16,-25-1-16,1 1 0,-24 0 15,-1 24-15,1-24 16,-25 24-16,1-24 0,-1 24 16,-24-25-16,0 25 0,1 0 15,-25-24 17,-25 24-17,25-24 1,-24 24-16,24-24 15,-24 24-15,24-24 16,-24 0-16,24-1 0,-24 1 16,-1-24-16,1-1 0,24 1 15,-24 0-15,24-1 16,-24-23-16,24 23 0,-24-23 16,24 23-16,0 1 15,-25 0-15,25-1 0,0 25 16,-24-24-16,24 23 15,0 1-15,0 0 0,-24 0 16,24 0-16,0-1 0,-24 25 16,24-24-1,-24 24 1,-1 24 0,1-24-16,-24 0 15,24 25-15,0-25 0,-25 0 16,1 24-16,-1-24 15,-23 24-15,-1-24 0,1 24 16,-25-24-16,0 24 0,0 1 16,-24-1-16,25 0 15,-25-24-15,24 24 0,0 0 16,25 1-16,-1-25 16,0 24-16,25-24 0,24 24 15,-24-24-15,23 0 16,25 24-1,25-24-15,-1 0 16,0 0-16,0 0 16,0 0-1,0 0-15,-24-24 16</inkml:trace>
  <inkml:trace contextRef="#ctx0" brushRef="#br0" timeOffset="123987">6389 16470 0,'0'-24'0,"0"0"31,24 24-16,1 24 1,-1-24-16,0 24 16,24 0-16,49 49 15,24-1 1,-48-23-16,-25-25 16,25 0-16,-25 24 0,-24-23 15,25-1-15,-49 0 0,24 0 16,-24 0-16,24-24 0,-24 25 15,0-1 1,0-48 15</inkml:trace>
  <inkml:trace contextRef="#ctx0" brushRef="#br0" timeOffset="124405">7671 16034 0,'0'-24'16,"0"0"0,0 0-16,24 24 15,1 0 1,-1 0-16,-24 24 16,48 0-16,-24 0 0,25 1 15,-1 23-15,1 0 0,23 1 16,-23-25-16,-1 24 15,24 1-15,-23-1 0,-1-24 16,-24 25-16,1-25 16,-1 0-16,0 24 0,0-48 15,-24 25-15,24-1 0,-24 0 16</inkml:trace>
  <inkml:trace contextRef="#ctx0" brushRef="#br0" timeOffset="124832">6365 17462 0,'24'0'16,"0"0"-1,1 0-15,23 0 16,0 0-16,-23 24 0,23 0 16,0-24-16,1 24 15,-1 25-15,-24-25 16,25 0-16,-1 0 0,-24 25 0,25-25 16,-1 0-16,0 0 15,-23 25-15,23-25 0,0 0 16,-24-24-16,25 24 0,-25-24 15</inkml:trace>
  <inkml:trace contextRef="#ctx0" brushRef="#br0" timeOffset="125342">7962 17026 0,'0'24'32,"24"-24"-32,-24 25 15,24-25-15,24 24 0,-23 0 16,23-24-16,24 24 0,-23 0 15,23 1-15,-23-1 0,23-24 16,1 24-16,-25 0 16,25 0-16,-1-24 0,-23 25 15,-1-25-15,1 24 16,-25-24-16,0 24 0,0-24 16,0 0-16,1 24 15</inkml:trace>
  <inkml:trace contextRef="#ctx0" brushRef="#br0" timeOffset="129418">3365 3383 0,'-24'-49'15,"0"25"1,24 0-16,0 0 16,0 0-16,0 0 15,0-1 1,24 25-16,-24-24 0,0 0 16,24 24-16,-24-24 15,25 24-15,-1-24 0,0-1 16,0 25-16,0 0 0,25-24 15,-1 24-15,0 0 16,1 24-16,-1 1 0,-24-1 16,25 0-16,-25 0 0,0 25 15,-24-1-15,0 0 16,0 1-16,-24-1 0,0 0 16,-25 1-16,25-1 15,-24-24-15,-1 25 0,25-25 16,0 0-16,-24 0 0,24-24 15,24 25-15,-25-25 16,1 0-16,24-25 16,0 1-1,0 0 1,24 0-16,1 0 16,-1 24-1,0 0 1,-24 24-1,0 0 1,24-24-16,-24 24 16,-24-24 46,24-24-62,0 0 250</inkml:trace>
  <inkml:trace contextRef="#ctx0" brushRef="#br0" timeOffset="129780">3680 3262 0,'0'-24'0,"0"-25"16,0 25-16,0-24 0,0-1 15,0 25-15,24-24 16,-24 24-16,24 24 0,0 0 16,-24 24-1,25 0-15,-25 24 0,0 1 16,0 23-16,0 1 0,0-1 15,0 25-15,0-24 16,0-1-16,0 1 0,0-25 16,0 25-16,0-49 15,0 24-15,0 1 0,0-25 16,24-24-16,-24 24 0,24-24 16,0-24-1</inkml:trace>
  <inkml:trace contextRef="#ctx0" brushRef="#br0" timeOffset="130258">4333 3189 0,'24'-24'0,"-24"-24"16,24 24-16,-24-1 15,0 1-15,0-24 0,-24 24 16,24-1-16,-24 1 15,0 0-15,0 24 0,-1 0 16,1 0-16,-24 0 0,24 24 16,-1 25-16,1-1 15,-24 0-15,48 25 0,-24-25 16,24 25-16,0-25 16,0 25-16,0-25 0,24 1 15,0-25-15,0 0 16,0 0-16,25 0 0,-25-24 15,0 0-15,25-24 0,-25 0 16,24 0-16,-24 0 16,-24-25-16,25 25 0,-25-24 15,0-1-15,0 1 0,0-25 16,0 25-16,0 24 16,0-25-16,-25 25 0,25 73 31,25-25-31,-25 48 0,24-23 15,-24 23-15,24 1 0,-24 24 16,24-49-16,-24 25 16,24-25-16,-24 0 0,25 1 15,-1-25-15,-24 0 16,24 0-16</inkml:trace>
  <inkml:trace contextRef="#ctx0" brushRef="#br0" timeOffset="130715">5131 3093 0,'0'-25'16,"0"-23"-16,0 0 0,-24 23 16,0 1-16,-24-24 0,23 24 15,-23 24-15,24-25 16,-25 25-16,25 0 0,-24 0 15,24 25-15,-1-1 16,1 0-16,0 0 0,24 25 16,0-1-16,-24 0 15,24 1-15,0-1 0,0 1 16,24-25-16,-24 24 0,24-24 16,0 0-16,1-24 15,-1 25-15,0-25 0,0 0 16,0-25-16,25 25 0,-25-24 15,0 0-15,0-24 16,1 24-16,-1-1 0,0 1 16,-24 0-16,0 0 15,0 0-15,0 48 16,0 0-16,0 24 16,0 1-16,0-1 0,24 25 15,-24-1-15,0 1 0,24-1 16,-24-23-16,24 23 15,-24-23-15,25-25 0,-1 0 16,0 0-16,0-24 16</inkml:trace>
  <inkml:trace contextRef="#ctx0" brushRef="#br0" timeOffset="131110">5688 3020 0,'0'-24'15,"0"0"-15,0-1 0,-25 25 16,1 0 0,24 25-16,-24-25 0,0 48 15,0-24-15,24 25 0,-24-1 16,24 25-16,0-25 16,0 24-16,24-23 0,0 23 15,0-23-15,0-1 16,0-24-16,25 25 0,-1-25 15,1-24-15,-1 0 0,0 0 16,1-24-16,-1 0 16,-24-25-16,25 1 0,-25-25 15,-24 1-15,0-1 16,-24 1-16,0-1 0,-25 0 16,1 1-16,-1 23 0,-23 1 15,-1 24-15,1 24 16,23 0-16,-23 0 0,23 24 15,1 0-15,24 25 0,0-25 16,24 0-16,0 0 16,24 0-16,0 1 0,24-1 15</inkml:trace>
  <inkml:trace contextRef="#ctx0" brushRef="#br0" timeOffset="131668">6220 2802 0,'48'-48'0,"1"-25"15,-25 25-15,0-25 16,-24 1-16,-24-1 0,-25 1 16,1-1-16,-49 25 15,1-25-15,-25 25 0,-25 24 16,1-1-16,-24 25 0,-25 49 16,1-1-16,-25 1 15,25 23-15,-1 1 0,1 23 16,23 1-16,1 24 0,48 0 15,0 0-15,48 0 16,1 0-16,48 0 0,0 24 16,24-24-16,0 0 15,0-24-15,24 24 0,24-25 16,0 1-16,25-24 16,0-1-16,23 1 0,1-1 15,0 1-15,24-25 0,0 1 16,0-25-16,0 0 15,24 0-15,0-24 0,24-24 16,-24 0-16,25 0 0,-25-25 16,24 1-16,-24-25 15,1-23-15,-1 23 0,-24-48 16,0 24-16,-25-24 16,1 25-16,-24-25 0,-1 0 15,-23 0-15,-1 0 16,-24 0-16,-24 0 0,0 24 15,-24-24-15,0 25 0,-25-1 16,-23 0-16,-1 0 16,-23 25-16,-1-1 0,0 25 15,-24 24-15,24-1 16,-24 25-16,25 0 0,-25 25 16,24-1-16,0 0 0,25 0 15,-25 0-15,24 25 16</inkml:trace>
  <inkml:trace contextRef="#ctx0" brushRef="#br0" timeOffset="150783">14275 5608 0,'-24'0'0,"24"-24"16,0 0 31,24 24 0,0 0-32,1 0-15,-1 0 0,24 0 16,1 0-16,-1 0 16,25 0-16,-25-24 0,0 24 15,1 0-15,-1-24 0,0 24 16,-23 0-16,-1 0 16,-48 0-1</inkml:trace>
  <inkml:trace contextRef="#ctx0" brushRef="#br0" timeOffset="151051">14299 5705 0,'0'24'0,"25"-24"31,-1 0-16,0 0-15,0 0 0,25 0 16,-1 0-16,25 0 16,-25 0-16,25 0 15,-1 0-15,1 0 0,-1-24 0,1 24 16,-1 0-16,-23 0 16,-1-24-16,1 24 0,-25 0 15,0 0-15,-24-24 16,-24 24-16</inkml:trace>
  <inkml:trace contextRef="#ctx0" brushRef="#br0" timeOffset="156117">16017 10640 0,'0'-24'15,"0"0"1,0-1 0,24 25 15,0 0-16,1 0-15,-1 25 16,0-25-16,0 24 16,-24 0-16,24 0 0,-24 0 15,0 1-15,0-1 16,0 24-16,0-24 0,-24 25 16,24-25-16,-24 24 0,24-24 15,0 1-15,-24 23 16,24-24-16,0 0 0,0 1 15,24-1-15,0-24 16,0 24-16,1-24 0,-1 0 16,0 0-16,24 0 0,-24 0 15,25-24-15</inkml:trace>
  <inkml:trace contextRef="#ctx0" brushRef="#br0" timeOffset="156314">16017 10374 0,'-24'-24'15,"24"0"1</inkml:trace>
  <inkml:trace contextRef="#ctx0" brushRef="#br0" timeOffset="156608">16380 10326 0,'0'-25'0,"0"50"32,24-25-17,0 24-15,-24 24 0,24 0 16,1 1-16,-25-1 16,24 1-16,-24 23 0,0-23 15,0-1-15,0 0 0,0 1 16,0-1-16,0-24 15,0 25-15,0-25 0,24 0 16,-24 0-16,0 0 16,24-24-16</inkml:trace>
  <inkml:trace contextRef="#ctx0" brushRef="#br0" timeOffset="157167">16404 10834 0,'-24'0'0,"0"-25"15,-1 25-15,1-24 16,48 24 0,1 0-16,-1 0 15,0-24-15,24 24 16,1 0-16,23 0 0,1 0 16,-25-24-16,25 24 0,-1 0 15,1-24-15,-25 24 16,1 0-16,-1 0 0,-24-25 15,1 25-15,-25-24 16,0 0 0,-25 0-16,1 24 0,0-24 15,0 24-15,-25-25 16,25 25-16,0 0 0,0 25 16,0-1-1,-1 0-15,1 0 0,24 25 16,0-25-16,-24 0 0,24 24 15,0-23-15,0-1 16,0 0-16,24-24 0,-24 24 16,24-24-16,1 24 15,-1-24-15,0 0 16,0-24-16,0 24 0,1 0 16,-1-24-16,0 0 15,-24 0-15,24 24 0,-24-25 16,24 25-16,-24-24 0,25 24 15,-1 0 1,-24 24 0,0 1-1,24-1-15,-24 0 16,0 0-16,24-24 0,-24 24 16,24 0-1,1-24-15</inkml:trace>
  <inkml:trace contextRef="#ctx0" brushRef="#br0" timeOffset="157629">17347 10398 0,'-24'-24'0,"24"-24"0,0 23 15,0 50 1,0-1-1,24 0-15,-24 24 0,25 1 16,-25-1-16,24 0 16,-24 1-16,0-25 0,0 24 15,24 1-15,-24-25 0,0 0 16,0 0-16,0 1 16,0-1-16,0 0 15,24-48 16,-24 0-31,0-1 0,24 1 16,-24-24-16,25 24 16,-1-1-16,0 1 0,0 0 15,25 24-15,-25 0 16,24 0-16,-24 24 0,25 0 16,-25 1-16,24-1 0,-24 0 15,-24 0-15,25 25 16,-25-25-16,0 0 0,-25-24 15,1 24-15,0 0 16,-24-24-16,-1 0 0,1 24 16,0-24-16,-25 0 0,25 0 15,23-24-15,1 24 16,0-24-16</inkml:trace>
  <inkml:trace contextRef="#ctx0" brushRef="#br0" timeOffset="158204">18097 9963 0,'-48'-49'15,"0"25"-15,-1-24 0,-48 24 16,-23-25-16,-1 25 15,-49 0-15,1 24 0,0 0 16,-1 0-16,1 0 0,0 24 16,23 24-16,1 1 15,24-1-15,0 25 0,25 23 16,-25 1-16,24 0 0,-24 0 16,24-1-16,-24 1 15,24 0-15,25 0 0,-1 0 16,25-1-16,0-23 15,48 24-15,0-25 0,24 1 16,24 24-16,25-49 16,120 97-16,-96-97 15,24 1-15,24-1 0,0-24 16,25-24-16,-25 0 16,24 0-16,25 0 0,-25-24 15,0-24-15,1-1 0,-1 1 16,0-25-16,-24 1 15,1-1-15,-26 1 0,1-25 16,0 24-16,-24-23 16,0-1-16,-25 24 0,1 1 15,-25-25-15,-23 24 0,-1 1 16,-48-1-16,-1 1 16,-23-1-16,-25-24 0,-47 49 15,-1-25-15,0 1 16,-49 23-16,1 1 0,0 0 15,-25 24-15,25-1 0,-25 25 16</inkml:trace>
  <inkml:trace contextRef="#ctx0" brushRef="#br0" timeOffset="175967">17420 11221 0,'-24'0'31,"0"24"-15,-1 24-16,25-24 15,0 1-15,0 23 0,0 0 16,25 1-16,-25-1 15,24 25-15,0-25 0,-24 25 16,24-25-16,0 0 16,1 1-16,-1-1 0,24 0 15,-24 1-15,25-25 0,23 0 16,-23 0-16,23 1 16,1-1-16,-1-24 0,1 0 15,24 0-15,-25 0 16,1 0-16,-1-24 0,1 24 15,-25-25-15,1 25 0,-25-24 16,-24 0 0</inkml:trace>
  <inkml:trace contextRef="#ctx0" brushRef="#br0" timeOffset="176298">18412 11874 0,'-24'0'0,"48"0"31,0 0-15,24 0-16,1 24 0,-25-24 15,24 24-15,1 0 16,-25 0-16,24 25 0,-23-25 16,-25 0-16,24 25 15,-24-25-15,0 24 0,-24-24 16,-1 1-16,1 23 0,-24-24 16,24 0-16,-25 1 15,25-1-15,0-24 0,0 24 16</inkml:trace>
  <inkml:trace contextRef="#ctx0" brushRef="#br0" timeOffset="176692">19234 11559 0,'-24'-48'15,"0"24"-15,24-25 0,-24 1 16,24 0-16,0 23 16,0-23-16,24 24 0,0 0 15,0-1-15,1 25 0,23 0 16,0 0-16,-24 25 15,25-1-15,-1 24 0,-24-24 16,1 25-16,-1 23 16,-24-23-16,0 23 0,0-23 15,0 23-15,-24 1 0,-1-25 16,1 1-16,0 23 16,0-24-16,24 1 0,-24-1 15,-1 1-15,25-1 16,0-24-16,0 25 0,0-25 15,0 0-15</inkml:trace>
  <inkml:trace contextRef="#ctx0" brushRef="#br0" timeOffset="176878">19404 12672 0,'-25'24'0,"1"-24"31,0 0-15</inkml:trace>
  <inkml:trace contextRef="#ctx0" brushRef="#br0" timeOffset="177376">19621 10906 0,'-72'-48'15,"23"24"-15,-47-1 0,23 1 16,-24 0-16,1 24 0,-1 0 16,0 24-16,-24 0 15,24 25-15,1-1 0,-1 25 16,0 23-16,24 25 0,1-24 16,-1 48-16,25-24 15,24 24-15,0 1 0,24-1 16,0-24-16,24 0 15,0 0-15,24-25 0,1 1 16,23 0-16,25-25 16,0 1-16,0 0 0,24-25 15,-1-24-15,1 24 0,25-48 16,-25 0-16,24-24 16,-24-24-16,0 0 0,0-25 15,-1 0-15,-47-48 0,24 25 16,-25-49-16,-23-1 15,-25-23-15,-24 0 0,0-1 16,-24 1-16,-49 24 16,-24 0-16,1 24 0,-49 24 15,-25 0-15,-23 49 0,-1 24 16</inkml:trace>
  <inkml:trace contextRef="#ctx0" brushRef="#br0" timeOffset="179409">21097 11970 0,'-24'-24'16,"24"0"-16,-24 0 16,24 0-16,0 0 15,0-25-15,0 25 0,0 0 16,0 0-16,0-1 15,0 1-15,24 0 0,-24 0 16,24 24-16,0 24 16,0-24-16,-24 48 15,25-23-15,-1 23 0,0 0 16,0 25-16,-24-25 0,24 25 16,-24-25-16,0 1 15,0 23-15,0-23 0,0-25 16,0 24-16,0-24 15,0 1-15,0-1 0,0-48 32,0-25-17,25 25-15,-25-24 0,24-25 16,0 0-16,-24-23 16,24-1-16,0 0 0,0 0 15,1 1-15,23-1 0,-24 24 16,25 1-16,-25 23 15,24 25-15,1 24 0,-25 24 16,24 1-16,1 23 16,-25 24-16,0 1 0,24 0 15,-24-1-15,-24 25 0,25-24 16,-25-1-16,0 1 16,0-1-16,0-23 0,0-1 15,0 0-15,0-23 16,0-1-16,0 0 0,0 0 15,0-48 1,0 0-16,0 0 16,0-25-16,24 1 0,-24-25 15,24 1-15,-24-25 0,24 0 16,0 25-16,1-25 16,23 24-16,-24 25 0,25-1 15,-25 25-15,24 24 16,-24 49-16,25-1 0,-25 0 15,24 25-15,-24 0 16,-24 23-16,25-23 0,-1-1 16,-24 25-16,24-24 15,-24-25-15,0 25 0,24-25 16,-24 1-16,0-25 0,0 24 16,24-24-16,1-24 15</inkml:trace>
  <inkml:trace contextRef="#ctx0" brushRef="#br0" timeOffset="179883">23298 11995 0,'25'-25'0,"23"1"16,-24-24-16,0 24 0,-24-25 16,0 1-16,0 0 15,0-1-15,-24 1 0,0-1 16,0 1-16,0 24 0,-1-25 15,-23 49-15,24 0 16,-25 0-16,1 49 0,24-25 16,-25 49-16,1-25 15,0 25-15,23-1 0,-23 1 16,24-1-16,0 1 0,24-1 16,-24-23-16,24-1 15,0 1-15,24-25 0,0 24 16,0-24-16,0-24 15,0 25-15,25-25 0,-1 0 16,-24 0-16,25-25 0,-25 1 16,24 0-16,-23-24 15,-1-1-15,0 1 0,0-25 16,0 25-16,1-1 16,-1 1-16,0 0 0,0 24 15,-24-1-15,24 25 0,0 25 16,1-1-16,-25 24 15,24-24-15,-24 49 0,0-25 16,0 1-16,24-1 16,-24 0-16,0 1 0,24-25 15,-24 24-15,24-23 0,1-1 16,-1-24-16</inkml:trace>
  <inkml:trace contextRef="#ctx0" brushRef="#br0" timeOffset="180567">23903 11946 0,'0'-72'0,"0"-1"16,0 25-16,-24-1 0,24 1 15,0 24-15,0 0 16,24 48 0,-24 24-16,24 1 0,-24-1 15,24 0-15,-24 25 16,25-25-16,-25 1 0,0 23 15,0-23-15,0-1 16,0-24-16,0 0 0,-25 1 16,25-1-16,25-48 31,-1-1-31,-24-23 16,24 0-16,0-1 15,0-23-15,25-1 0,-25 1 16,0 23-16,0-23 0,25 23 15,-25 25-15,0 0 16,0 24-16,1 24 0,-1 24 16,0 1-16,-24-1 0,24 25 15,-24-1-15,0-23 16,24 23-16,-24-23 0,0-1 16,0-24-16,24 25 15,-24-25-15,0 0 0,25 0 16,-1-24-1,0-24-15,0 24 16,0-24-16,1-25 0,-1 1 16,0 0-16,0-1 15,0-23-15,1-1 0,-1 1 16,-24 23-16,24 1 0,-24-1 16,24 1-16,-24 96 31,24-23-16,-24 47-15,0-23 0,0-1 16,25 24-16,-25 1 0,24-25 16,-24 1-16,24 23 15,0-47-15,-24 23 0,24-24 16,-24 0-16,24 1 16,1-25-16,-1 0 15,-24-25-15,24-23 16,-24 0-16,24-1 15,-24-23-15</inkml:trace>
  <inkml:trace contextRef="#ctx0" brushRef="#br0" timeOffset="180734">24992 11511 0,'0'-73'0,"-25"25"0,25 0 16,-24 23-16,24 1 16,-24 0-16,0 24 15,24 24 1,0 0-1,0 1 17</inkml:trace>
  <inkml:trace contextRef="#ctx0" brushRef="#br0" timeOffset="182851">25403 11196 0,'0'-24'15,"0"48"1,0 1-16,24 23 15,-24 25-15,0-1 16,0 25-16,24 24 0,-24 0 16,0 24-16,0-24 0,0 24 15,0-24-15,0 0 16,0-24-16,0 24 0,0-25 16,0 1-16,0-24 15,24-1-15,-24 1 0,0-25 16,0 25-16,0-49 15,0 0-15,0 0 0,0-48 16,0-24 0,0-1-16,0 1 15,0-25-15,0 1 0,0-25 16,0 0-16,0-24 16,0 0-16,0 1 0,25 23 15,-25-24-15,24 0 0,-24 24 16,24 25-16,0-1 15,25 0-15,-25 49 0,0 0 16,24 24-16,1 24 0,-25 25 16,24-1-16,1 0 15,-25 1-15,0 23 0,0-23 16,-24-1-16,0 0 16,0 1-16,-24-25 0,0 0 15,-24 0-15,23 1 0,-23-1 16,0-24-16,-1 0 15,25 0-15,-24 0 0,23 0 16,25-24-16,-24 24 16,24-25-16,0 1 15,24 0-15,-24 0 0,25 0 0,-1-1 16,0 1-16,0 24 16,0 0-16,-24 24 15,25-24-15,-25 25 16,24-25-16,-24 24 0,24 0 15,0 0 1,25 0-16,-25-24 0,24 0 16,-24 0-16,25 0 0,-1 0 15,0 0-15,1-24 16,23 24-16,-47-24 0,23 0 16,-24-25-16,0 25 0,1-24 15,-25 24-15,0-25 16,0-23-16,0 23 0,0 1 15,0 0-15,0-1 16,-25 1-16,25 24 0,-24 24 16,0 24-1,24 24-15,0 1 16,-24-1-16,24 25 0,0-25 16,0 24-16,0-23 0,0-1 15,24 1-15,-24-1 16,0-24-16,24 25 0,0-25 15,1 0 1,23-24-16,-24 0 0,0 0 16,0 0-16,25-24 15,-25 0-15,24-1 0,-23-23 16,-1 0-16,0 23 0,0-47 16,0 23-16,-24 25 15,0-24-15,0 0 0,25 23 16,-25 1-16,0 48 15,0 1 1,0-1-16,0 24 0,0 0 16,0-23-16,0 23 15,0 0-15,0-23 0,24 23 16,0-24-16,-24 0 0,48 1 16,-23-25-16,-1 0 15,24 0-15,-24 0 0,25-25 16,-1 1-16,0 0 15,1-24-15,-1-25 0,-24 25 16,1-49-16,-1 0 0,-24 0 16,24-24-16,-24 0 15,0 1-15,0 23 0,-24 0 16,24 24-16,-24 1 16,24 48-16,0-1 0,-25 25 15,25 25-15,-24 23 0,24 0 16,0 25-16,-24 0 15,24 23-15,0 1 0,0-24 16,0 23-16,24 1 16,-24-24-16,24-1 0,-24 1 15,25-1-15,-25-23 0,24-1 16,0-24-16,0 25 16,0-25-16,1-24 0,-1 24 15,24-24-15,0 0 16,1-24-16,-1 24 0,1-24 15,-1 0-15,25 24 0,-25-49 16,0 25-16,1 0 16,-1-25-16,0 25 0,-23-24 15,23 0-15,-24-1 16,0 1-16,-24-1 0,0 25 16,0-24-16,-24 24 0,24-25 15,-24 25-15,0 0 16,24 0-16,-24 24 0,-1 0 15,1 0-15,0 0 16,0 24-16,0 24 0,0-24 16,-1 25-16,1-1 0,24 1 15,-24 23-15,24-23 16,-24-1-16,24 0 0,0-24 16,0 25-16,0-25 15,24-24-15,-24 24 0,24 0 16,0-24-16,1 0 0,-1-24 15,0 0-15,0 24 16,0-48-16,0 23 0,1 1 16,-25-24-16,24 0 15,-24 23-15,0-23 0,24 48 16,-24-24-16,0 48 16,0 0-16,0 0 15,24 25-15,-24-1 0,0-24 16,24 25-16,-24-1 0,25-24 15,-25 25-15,24-25 16,0 0-16,0-24 0,0 24 16,1-24-16,23 0 15,0-24-15,-23 0 0,23 0 16,0-25-16,-24 1 0,25-1 16,-25-23-16,0-25 15,0 25-15,1-49 0,-25 24 16,0-24-16,0 24 15,0 0-15,0 1 0,0 23 16,0 0-16,0 25 0,-25 48 16,1 0-1,24 48-15,-24 1 0,0 23 16,24 25-16,-24 0 16,24 0-16,0-1 0,0 1 15,24 0-15,-24 0 16,24 0-16,-24-25 0,24-24 15,-24 1-15,0-1 0,24-24 16,-24 1 0</inkml:trace>
  <inkml:trace contextRef="#ctx0" brushRef="#br0" timeOffset="183254">28644 11801 0,'0'-24'16,"0"0"-16,0 0 15,25 24 32,23 24-47,-24-24 16,25 0-16,-1 24 0,0-24 16,25 0-16,-25 0 0,25 0 15,-25 0-15,25 0 16,-25-24-16,25 0 0,-25-1 15,-24 1-15,25 0 16,-49-24-16,24-1 0,-24 25 16,0-24-16,-24-1 0,0 25 15,-1 0-15,-23 0 16,24 24-16,-25 0 0,1 24 16,0 24-16,-1 1 0,25-1 15,-24 25-15,48-25 16,-25 49-16,25-49 0,0 25 15,0-1-15,0 1 16,25-25-16,23 1 16,-24-25-16,25 24 0,-25-24 0,24-24 15,1 25-15,-1-25 16,0 0-16</inkml:trace>
  <inkml:trace contextRef="#ctx0" brushRef="#br0" timeOffset="183723">21242 12986 0,'-48'0'0,"-1"-24"0,49 0 16,25 24-16,23-24 16,49 24-16,-1 0 0,74 0 15,48 0-15,72 0 0,24 0 16,98 0-16,47 0 16,73 24-16,49-24 0,72 24 15,24-24-15,1 24 16,23-24-16,-23 25 0,-25-25 15,-49 0-15,-71 24 0,-50-24 16,-95 0-16,-98 0 16,-48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6.emf"/><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9.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3" name="Ink 132">
                <a:extLst>
                  <a:ext uri="{FF2B5EF4-FFF2-40B4-BE49-F238E27FC236}">
                    <a16:creationId xmlns:a16="http://schemas.microsoft.com/office/drawing/2014/main" id="{EA24C77B-76F7-4F13-8A51-5A5BF5951E60}"/>
                  </a:ext>
                </a:extLst>
              </p14:cNvPr>
              <p14:cNvContentPartPr/>
              <p14:nvPr/>
            </p14:nvContentPartPr>
            <p14:xfrm>
              <a:off x="8440131" y="5163175"/>
              <a:ext cx="2022480" cy="767520"/>
            </p14:xfrm>
          </p:contentPart>
        </mc:Choice>
        <mc:Fallback xmlns="">
          <p:pic>
            <p:nvPicPr>
              <p:cNvPr id="133" name="Ink 132">
                <a:extLst>
                  <a:ext uri="{FF2B5EF4-FFF2-40B4-BE49-F238E27FC236}">
                    <a16:creationId xmlns:a16="http://schemas.microsoft.com/office/drawing/2014/main" id="{EA24C77B-76F7-4F13-8A51-5A5BF5951E60}"/>
                  </a:ext>
                </a:extLst>
              </p:cNvPr>
              <p:cNvPicPr/>
              <p:nvPr/>
            </p:nvPicPr>
            <p:blipFill>
              <a:blip r:embed="rId3"/>
              <a:stretch>
                <a:fillRect/>
              </a:stretch>
            </p:blipFill>
            <p:spPr>
              <a:xfrm>
                <a:off x="8431131" y="5154175"/>
                <a:ext cx="2040120" cy="785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4" name="Ink 133">
                <a:extLst>
                  <a:ext uri="{FF2B5EF4-FFF2-40B4-BE49-F238E27FC236}">
                    <a16:creationId xmlns:a16="http://schemas.microsoft.com/office/drawing/2014/main" id="{BE9F63CE-30D8-4B9F-B407-D3AA437299DA}"/>
                  </a:ext>
                </a:extLst>
              </p14:cNvPr>
              <p14:cNvContentPartPr/>
              <p14:nvPr/>
            </p14:nvContentPartPr>
            <p14:xfrm>
              <a:off x="6069531" y="5716135"/>
              <a:ext cx="2086560" cy="796680"/>
            </p14:xfrm>
          </p:contentPart>
        </mc:Choice>
        <mc:Fallback xmlns="">
          <p:pic>
            <p:nvPicPr>
              <p:cNvPr id="134" name="Ink 133">
                <a:extLst>
                  <a:ext uri="{FF2B5EF4-FFF2-40B4-BE49-F238E27FC236}">
                    <a16:creationId xmlns:a16="http://schemas.microsoft.com/office/drawing/2014/main" id="{BE9F63CE-30D8-4B9F-B407-D3AA437299DA}"/>
                  </a:ext>
                </a:extLst>
              </p:cNvPr>
              <p:cNvPicPr/>
              <p:nvPr/>
            </p:nvPicPr>
            <p:blipFill>
              <a:blip r:embed="rId5"/>
              <a:stretch>
                <a:fillRect/>
              </a:stretch>
            </p:blipFill>
            <p:spPr>
              <a:xfrm>
                <a:off x="6060531" y="5707135"/>
                <a:ext cx="210420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1" name="Ink 140">
                <a:extLst>
                  <a:ext uri="{FF2B5EF4-FFF2-40B4-BE49-F238E27FC236}">
                    <a16:creationId xmlns:a16="http://schemas.microsoft.com/office/drawing/2014/main" id="{870C0078-C0B8-4404-9671-440E2F851856}"/>
                  </a:ext>
                </a:extLst>
              </p14:cNvPr>
              <p14:cNvContentPartPr/>
              <p14:nvPr/>
            </p14:nvContentPartPr>
            <p14:xfrm>
              <a:off x="3101691" y="987175"/>
              <a:ext cx="8277840" cy="3954600"/>
            </p14:xfrm>
          </p:contentPart>
        </mc:Choice>
        <mc:Fallback xmlns="">
          <p:pic>
            <p:nvPicPr>
              <p:cNvPr id="141" name="Ink 140">
                <a:extLst>
                  <a:ext uri="{FF2B5EF4-FFF2-40B4-BE49-F238E27FC236}">
                    <a16:creationId xmlns:a16="http://schemas.microsoft.com/office/drawing/2014/main" id="{870C0078-C0B8-4404-9671-440E2F851856}"/>
                  </a:ext>
                </a:extLst>
              </p:cNvPr>
              <p:cNvPicPr/>
              <p:nvPr/>
            </p:nvPicPr>
            <p:blipFill>
              <a:blip r:embed="rId7"/>
              <a:stretch>
                <a:fillRect/>
              </a:stretch>
            </p:blipFill>
            <p:spPr>
              <a:xfrm>
                <a:off x="3092691" y="978175"/>
                <a:ext cx="8295480" cy="3972240"/>
              </a:xfrm>
              <a:prstGeom prst="rect">
                <a:avLst/>
              </a:prstGeom>
            </p:spPr>
          </p:pic>
        </mc:Fallback>
      </mc:AlternateContent>
    </p:spTree>
    <p:extLst>
      <p:ext uri="{BB962C8B-B14F-4D97-AF65-F5344CB8AC3E}">
        <p14:creationId xmlns:p14="http://schemas.microsoft.com/office/powerpoint/2010/main" val="314170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D03C8F1-D48A-4633-85F1-89B97DCD24CE}"/>
                  </a:ext>
                </a:extLst>
              </p14:cNvPr>
              <p14:cNvContentPartPr/>
              <p14:nvPr/>
            </p14:nvContentPartPr>
            <p14:xfrm>
              <a:off x="1228611" y="451855"/>
              <a:ext cx="461880" cy="333720"/>
            </p14:xfrm>
          </p:contentPart>
        </mc:Choice>
        <mc:Fallback xmlns="">
          <p:pic>
            <p:nvPicPr>
              <p:cNvPr id="2" name="Ink 1">
                <a:extLst>
                  <a:ext uri="{FF2B5EF4-FFF2-40B4-BE49-F238E27FC236}">
                    <a16:creationId xmlns:a16="http://schemas.microsoft.com/office/drawing/2014/main" id="{DD03C8F1-D48A-4633-85F1-89B97DCD24CE}"/>
                  </a:ext>
                </a:extLst>
              </p:cNvPr>
              <p:cNvPicPr/>
              <p:nvPr/>
            </p:nvPicPr>
            <p:blipFill>
              <a:blip r:embed="rId3"/>
              <a:stretch>
                <a:fillRect/>
              </a:stretch>
            </p:blipFill>
            <p:spPr>
              <a:xfrm>
                <a:off x="1219611" y="442855"/>
                <a:ext cx="4795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1026573-BACF-440E-A675-57D1E3DE963E}"/>
                  </a:ext>
                </a:extLst>
              </p14:cNvPr>
              <p14:cNvContentPartPr/>
              <p14:nvPr/>
            </p14:nvContentPartPr>
            <p14:xfrm>
              <a:off x="1796331" y="572815"/>
              <a:ext cx="134280" cy="194760"/>
            </p14:xfrm>
          </p:contentPart>
        </mc:Choice>
        <mc:Fallback xmlns="">
          <p:pic>
            <p:nvPicPr>
              <p:cNvPr id="3" name="Ink 2">
                <a:extLst>
                  <a:ext uri="{FF2B5EF4-FFF2-40B4-BE49-F238E27FC236}">
                    <a16:creationId xmlns:a16="http://schemas.microsoft.com/office/drawing/2014/main" id="{A1026573-BACF-440E-A675-57D1E3DE963E}"/>
                  </a:ext>
                </a:extLst>
              </p:cNvPr>
              <p:cNvPicPr/>
              <p:nvPr/>
            </p:nvPicPr>
            <p:blipFill>
              <a:blip r:embed="rId5"/>
              <a:stretch>
                <a:fillRect/>
              </a:stretch>
            </p:blipFill>
            <p:spPr>
              <a:xfrm>
                <a:off x="1787331" y="563815"/>
                <a:ext cx="151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1" name="Ink 170">
                <a:extLst>
                  <a:ext uri="{FF2B5EF4-FFF2-40B4-BE49-F238E27FC236}">
                    <a16:creationId xmlns:a16="http://schemas.microsoft.com/office/drawing/2014/main" id="{02012DBB-B400-425C-AFAE-97AC7D4248D0}"/>
                  </a:ext>
                </a:extLst>
              </p14:cNvPr>
              <p14:cNvContentPartPr/>
              <p14:nvPr/>
            </p14:nvContentPartPr>
            <p14:xfrm>
              <a:off x="469217" y="62331"/>
              <a:ext cx="11148480" cy="6486840"/>
            </p14:xfrm>
          </p:contentPart>
        </mc:Choice>
        <mc:Fallback>
          <p:pic>
            <p:nvPicPr>
              <p:cNvPr id="171" name="Ink 170">
                <a:extLst>
                  <a:ext uri="{FF2B5EF4-FFF2-40B4-BE49-F238E27FC236}">
                    <a16:creationId xmlns:a16="http://schemas.microsoft.com/office/drawing/2014/main" id="{02012DBB-B400-425C-AFAE-97AC7D4248D0}"/>
                  </a:ext>
                </a:extLst>
              </p:cNvPr>
              <p:cNvPicPr/>
              <p:nvPr/>
            </p:nvPicPr>
            <p:blipFill>
              <a:blip r:embed="rId7"/>
              <a:stretch>
                <a:fillRect/>
              </a:stretch>
            </p:blipFill>
            <p:spPr>
              <a:xfrm>
                <a:off x="460217" y="53331"/>
                <a:ext cx="11166120" cy="6504480"/>
              </a:xfrm>
              <a:prstGeom prst="rect">
                <a:avLst/>
              </a:prstGeom>
            </p:spPr>
          </p:pic>
        </mc:Fallback>
      </mc:AlternateContent>
    </p:spTree>
    <p:extLst>
      <p:ext uri="{BB962C8B-B14F-4D97-AF65-F5344CB8AC3E}">
        <p14:creationId xmlns:p14="http://schemas.microsoft.com/office/powerpoint/2010/main" val="359981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D3572-D7C8-45D9-BDC4-C5871580A2A2}"/>
              </a:ext>
            </a:extLst>
          </p:cNvPr>
          <p:cNvPicPr>
            <a:picLocks noChangeAspect="1"/>
          </p:cNvPicPr>
          <p:nvPr/>
        </p:nvPicPr>
        <p:blipFill>
          <a:blip r:embed="rId2"/>
          <a:stretch>
            <a:fillRect/>
          </a:stretch>
        </p:blipFill>
        <p:spPr>
          <a:xfrm>
            <a:off x="977102" y="1563042"/>
            <a:ext cx="10028789" cy="3383573"/>
          </a:xfrm>
          <a:prstGeom prst="rect">
            <a:avLst/>
          </a:prstGeom>
        </p:spPr>
      </p:pic>
    </p:spTree>
    <p:extLst>
      <p:ext uri="{BB962C8B-B14F-4D97-AF65-F5344CB8AC3E}">
        <p14:creationId xmlns:p14="http://schemas.microsoft.com/office/powerpoint/2010/main" val="267496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10637</TotalTime>
  <Words>933</Words>
  <Application>Microsoft Office PowerPoint</Application>
  <PresentationFormat>Widescreen</PresentationFormat>
  <Paragraphs>176</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704</cp:revision>
  <dcterms:created xsi:type="dcterms:W3CDTF">2016-07-10T03:33:26Z</dcterms:created>
  <dcterms:modified xsi:type="dcterms:W3CDTF">2022-02-09T04:43:29Z</dcterms:modified>
</cp:coreProperties>
</file>